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57" r:id="rId3"/>
    <p:sldId id="259" r:id="rId4"/>
    <p:sldId id="260" r:id="rId5"/>
    <p:sldId id="258" r:id="rId6"/>
    <p:sldId id="261" r:id="rId7"/>
    <p:sldId id="262" r:id="rId8"/>
    <p:sldId id="263" r:id="rId9"/>
    <p:sldId id="264" r:id="rId10"/>
    <p:sldId id="266" r:id="rId11"/>
    <p:sldId id="279" r:id="rId12"/>
    <p:sldId id="268" r:id="rId13"/>
    <p:sldId id="270" r:id="rId14"/>
    <p:sldId id="269" r:id="rId15"/>
    <p:sldId id="271" r:id="rId16"/>
    <p:sldId id="273" r:id="rId17"/>
    <p:sldId id="272" r:id="rId18"/>
    <p:sldId id="280" r:id="rId19"/>
    <p:sldId id="281" r:id="rId20"/>
    <p:sldId id="274" r:id="rId21"/>
    <p:sldId id="282" r:id="rId22"/>
    <p:sldId id="276" r:id="rId23"/>
    <p:sldId id="277" r:id="rId24"/>
    <p:sldId id="278"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hana" initials="M" lastIdx="3" clrIdx="0">
    <p:extLst>
      <p:ext uri="{19B8F6BF-5375-455C-9EA6-DF929625EA0E}">
        <p15:presenceInfo xmlns:p15="http://schemas.microsoft.com/office/powerpoint/2012/main" xmlns="" userId="Megha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E8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1" d="100"/>
          <a:sy n="51" d="100"/>
        </p:scale>
        <p:origin x="-1038"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14B0EE-8504-4BD5-800C-D3BD780B5C1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IN"/>
        </a:p>
      </dgm:t>
    </dgm:pt>
    <dgm:pt modelId="{6861D93C-0943-48DD-9DFE-03AEB41E592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IN" sz="2000" dirty="0">
              <a:solidFill>
                <a:schemeClr val="bg1"/>
              </a:solidFill>
            </a:rPr>
            <a:t>Credit of </a:t>
          </a:r>
          <a:r>
            <a:rPr lang="en-IN" sz="2400" b="1" dirty="0">
              <a:solidFill>
                <a:schemeClr val="bg1"/>
              </a:solidFill>
            </a:rPr>
            <a:t>CGST</a:t>
          </a:r>
        </a:p>
      </dgm:t>
    </dgm:pt>
    <dgm:pt modelId="{E7EA6C97-4B6B-4C4E-88D2-402BCFE496E2}" type="parTrans" cxnId="{449F5B2E-F3BF-4951-94A9-44A1D13BA3CC}">
      <dgm:prSet/>
      <dgm:spPr/>
      <dgm:t>
        <a:bodyPr/>
        <a:lstStyle/>
        <a:p>
          <a:endParaRPr lang="en-IN" sz="2000"/>
        </a:p>
      </dgm:t>
    </dgm:pt>
    <dgm:pt modelId="{2A5EF09D-00B6-4785-9356-F805D76C9C20}" type="sibTrans" cxnId="{449F5B2E-F3BF-4951-94A9-44A1D13BA3CC}">
      <dgm:prSet/>
      <dgm:spPr/>
      <dgm:t>
        <a:bodyPr/>
        <a:lstStyle/>
        <a:p>
          <a:endParaRPr lang="en-IN" sz="2000"/>
        </a:p>
      </dgm:t>
    </dgm:pt>
    <dgm:pt modelId="{D1538358-B375-4596-83AF-0DA94428B51A}">
      <dgm:prSet phldrT="[Text]" custT="1">
        <dgm:style>
          <a:lnRef idx="1">
            <a:schemeClr val="accent2"/>
          </a:lnRef>
          <a:fillRef idx="2">
            <a:schemeClr val="accent2"/>
          </a:fillRef>
          <a:effectRef idx="1">
            <a:schemeClr val="accent2"/>
          </a:effectRef>
          <a:fontRef idx="minor">
            <a:schemeClr val="dk1"/>
          </a:fontRef>
        </dgm:style>
      </dgm:prSet>
      <dgm:spPr>
        <a:ln w="28575">
          <a:solidFill>
            <a:schemeClr val="accent2"/>
          </a:solidFill>
        </a:ln>
      </dgm:spPr>
      <dgm:t>
        <a:bodyPr/>
        <a:lstStyle/>
        <a:p>
          <a:r>
            <a:rPr lang="en-IN" sz="2700" b="1" dirty="0"/>
            <a:t>CGST</a:t>
          </a:r>
          <a:endParaRPr lang="en-IN" sz="2700" dirty="0"/>
        </a:p>
      </dgm:t>
    </dgm:pt>
    <dgm:pt modelId="{72373DF1-7160-4F9A-B8EC-1F151F34B559}" type="parTrans" cxnId="{32D937E9-8150-4EBE-89BA-80A1007C68E9}">
      <dgm:prSet/>
      <dgm:spPr/>
      <dgm:t>
        <a:bodyPr/>
        <a:lstStyle/>
        <a:p>
          <a:endParaRPr lang="en-IN" sz="2000"/>
        </a:p>
      </dgm:t>
    </dgm:pt>
    <dgm:pt modelId="{FD483D1D-5CBD-46ED-B1FA-E6B2911201FB}" type="sibTrans" cxnId="{32D937E9-8150-4EBE-89BA-80A1007C68E9}">
      <dgm:prSet/>
      <dgm:spPr/>
      <dgm:t>
        <a:bodyPr/>
        <a:lstStyle/>
        <a:p>
          <a:endParaRPr lang="en-IN" sz="2000"/>
        </a:p>
      </dgm:t>
    </dgm:pt>
    <dgm:pt modelId="{5E275A19-E7EA-4FC7-A4B7-991429638930}">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IN" sz="2000" dirty="0">
              <a:solidFill>
                <a:schemeClr val="bg1"/>
              </a:solidFill>
            </a:rPr>
            <a:t>Credit of </a:t>
          </a:r>
          <a:r>
            <a:rPr lang="en-IN" sz="2400" b="1" dirty="0">
              <a:solidFill>
                <a:schemeClr val="bg1"/>
              </a:solidFill>
            </a:rPr>
            <a:t>SGST</a:t>
          </a:r>
        </a:p>
      </dgm:t>
    </dgm:pt>
    <dgm:pt modelId="{D2DD5DE9-917B-4D08-ADF3-92D2BC075339}" type="parTrans" cxnId="{3826E964-27F7-42BA-BEE4-EA695156F1D8}">
      <dgm:prSet/>
      <dgm:spPr/>
      <dgm:t>
        <a:bodyPr/>
        <a:lstStyle/>
        <a:p>
          <a:endParaRPr lang="en-IN" sz="2000"/>
        </a:p>
      </dgm:t>
    </dgm:pt>
    <dgm:pt modelId="{9B1208EB-A958-4E66-87E6-88F241A67722}" type="sibTrans" cxnId="{3826E964-27F7-42BA-BEE4-EA695156F1D8}">
      <dgm:prSet/>
      <dgm:spPr/>
      <dgm:t>
        <a:bodyPr/>
        <a:lstStyle/>
        <a:p>
          <a:endParaRPr lang="en-IN" sz="2000"/>
        </a:p>
      </dgm:t>
    </dgm:pt>
    <dgm:pt modelId="{A552F753-4CF5-4E64-963E-7618512446E1}">
      <dgm:prSet phldrT="[Text]" custT="1">
        <dgm:style>
          <a:lnRef idx="1">
            <a:schemeClr val="accent2"/>
          </a:lnRef>
          <a:fillRef idx="2">
            <a:schemeClr val="accent2"/>
          </a:fillRef>
          <a:effectRef idx="1">
            <a:schemeClr val="accent2"/>
          </a:effectRef>
          <a:fontRef idx="minor">
            <a:schemeClr val="dk1"/>
          </a:fontRef>
        </dgm:style>
      </dgm:prSet>
      <dgm:spPr>
        <a:ln w="28575">
          <a:solidFill>
            <a:schemeClr val="accent2"/>
          </a:solidFill>
        </a:ln>
      </dgm:spPr>
      <dgm:t>
        <a:bodyPr/>
        <a:lstStyle/>
        <a:p>
          <a:r>
            <a:rPr lang="en-IN" sz="2800" b="1" dirty="0"/>
            <a:t>SGST</a:t>
          </a:r>
          <a:endParaRPr lang="en-IN" sz="2800" dirty="0"/>
        </a:p>
      </dgm:t>
    </dgm:pt>
    <dgm:pt modelId="{7E486815-FE66-442B-903F-30B35FF8CDFA}" type="parTrans" cxnId="{687C6962-ACC2-4325-804B-F59B89A35403}">
      <dgm:prSet/>
      <dgm:spPr/>
      <dgm:t>
        <a:bodyPr/>
        <a:lstStyle/>
        <a:p>
          <a:endParaRPr lang="en-IN" sz="2000"/>
        </a:p>
      </dgm:t>
    </dgm:pt>
    <dgm:pt modelId="{EC4FFE06-8B62-4B47-9973-5D755EE4FF62}" type="sibTrans" cxnId="{687C6962-ACC2-4325-804B-F59B89A35403}">
      <dgm:prSet/>
      <dgm:spPr/>
      <dgm:t>
        <a:bodyPr/>
        <a:lstStyle/>
        <a:p>
          <a:endParaRPr lang="en-IN" sz="2000"/>
        </a:p>
      </dgm:t>
    </dgm:pt>
    <dgm:pt modelId="{A82E75ED-94AE-4FEC-A9BB-28D8978101F1}">
      <dgm:prSet phldrT="[Text]" custT="1">
        <dgm:style>
          <a:lnRef idx="1">
            <a:schemeClr val="accent3"/>
          </a:lnRef>
          <a:fillRef idx="2">
            <a:schemeClr val="accent3"/>
          </a:fillRef>
          <a:effectRef idx="1">
            <a:schemeClr val="accent3"/>
          </a:effectRef>
          <a:fontRef idx="minor">
            <a:schemeClr val="dk1"/>
          </a:fontRef>
        </dgm:style>
      </dgm:prSet>
      <dgm:spPr>
        <a:ln w="28575">
          <a:solidFill>
            <a:schemeClr val="accent2"/>
          </a:solidFill>
        </a:ln>
      </dgm:spPr>
      <dgm:t>
        <a:bodyPr/>
        <a:lstStyle/>
        <a:p>
          <a:r>
            <a:rPr lang="en-IN" sz="2000" b="1" dirty="0"/>
            <a:t>IGST</a:t>
          </a:r>
        </a:p>
      </dgm:t>
    </dgm:pt>
    <dgm:pt modelId="{041B4C89-C820-4B63-9EFA-C960046F621D}" type="parTrans" cxnId="{7B24D6F7-3AEA-4E07-AE71-D8CC4B4F492A}">
      <dgm:prSet/>
      <dgm:spPr/>
      <dgm:t>
        <a:bodyPr/>
        <a:lstStyle/>
        <a:p>
          <a:endParaRPr lang="en-IN" sz="2000"/>
        </a:p>
      </dgm:t>
    </dgm:pt>
    <dgm:pt modelId="{B9A3854F-300D-47A1-AD43-B5DE329B4583}" type="sibTrans" cxnId="{7B24D6F7-3AEA-4E07-AE71-D8CC4B4F492A}">
      <dgm:prSet/>
      <dgm:spPr/>
      <dgm:t>
        <a:bodyPr/>
        <a:lstStyle/>
        <a:p>
          <a:endParaRPr lang="en-IN" sz="2000"/>
        </a:p>
      </dgm:t>
    </dgm:pt>
    <dgm:pt modelId="{8E39DE92-CC78-4234-8101-69FD886CC832}">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IN" sz="2000" dirty="0">
              <a:solidFill>
                <a:schemeClr val="bg1"/>
              </a:solidFill>
            </a:rPr>
            <a:t>Credit of </a:t>
          </a:r>
          <a:r>
            <a:rPr lang="en-IN" sz="2400" b="1" dirty="0">
              <a:solidFill>
                <a:schemeClr val="bg1"/>
              </a:solidFill>
            </a:rPr>
            <a:t>IGST</a:t>
          </a:r>
        </a:p>
      </dgm:t>
    </dgm:pt>
    <dgm:pt modelId="{ABFCE4E6-7ADE-4D2A-A920-25C7ACCB729C}" type="parTrans" cxnId="{7D432323-5E7D-4BFB-B1D5-EC482911C0FA}">
      <dgm:prSet/>
      <dgm:spPr/>
      <dgm:t>
        <a:bodyPr/>
        <a:lstStyle/>
        <a:p>
          <a:endParaRPr lang="en-IN" sz="2000"/>
        </a:p>
      </dgm:t>
    </dgm:pt>
    <dgm:pt modelId="{FF2D8392-860F-497E-B841-0CB3AB0883F0}" type="sibTrans" cxnId="{7D432323-5E7D-4BFB-B1D5-EC482911C0FA}">
      <dgm:prSet/>
      <dgm:spPr/>
      <dgm:t>
        <a:bodyPr/>
        <a:lstStyle/>
        <a:p>
          <a:endParaRPr lang="en-IN" sz="2000"/>
        </a:p>
      </dgm:t>
    </dgm:pt>
    <dgm:pt modelId="{66151C2C-913B-4B94-A452-8EF390EFFF1C}">
      <dgm:prSet phldrT="[Text]" custT="1">
        <dgm:style>
          <a:lnRef idx="1">
            <a:schemeClr val="accent2"/>
          </a:lnRef>
          <a:fillRef idx="2">
            <a:schemeClr val="accent2"/>
          </a:fillRef>
          <a:effectRef idx="1">
            <a:schemeClr val="accent2"/>
          </a:effectRef>
          <a:fontRef idx="minor">
            <a:schemeClr val="dk1"/>
          </a:fontRef>
        </dgm:style>
      </dgm:prSet>
      <dgm:spPr>
        <a:ln w="28575">
          <a:solidFill>
            <a:schemeClr val="accent2"/>
          </a:solidFill>
        </a:ln>
      </dgm:spPr>
      <dgm:t>
        <a:bodyPr/>
        <a:lstStyle/>
        <a:p>
          <a:r>
            <a:rPr lang="en-IN" sz="2800" b="1" dirty="0"/>
            <a:t>IGST</a:t>
          </a:r>
          <a:endParaRPr lang="en-IN" sz="2800" dirty="0"/>
        </a:p>
      </dgm:t>
    </dgm:pt>
    <dgm:pt modelId="{F93649EA-CF1D-4653-9075-97672BF26682}" type="parTrans" cxnId="{B0BA34C5-915A-4334-B96B-9DD3924CA20C}">
      <dgm:prSet/>
      <dgm:spPr/>
      <dgm:t>
        <a:bodyPr/>
        <a:lstStyle/>
        <a:p>
          <a:endParaRPr lang="en-IN" sz="2000"/>
        </a:p>
      </dgm:t>
    </dgm:pt>
    <dgm:pt modelId="{969992EF-379B-4ACD-826C-6A07681C3E54}" type="sibTrans" cxnId="{B0BA34C5-915A-4334-B96B-9DD3924CA20C}">
      <dgm:prSet/>
      <dgm:spPr/>
      <dgm:t>
        <a:bodyPr/>
        <a:lstStyle/>
        <a:p>
          <a:endParaRPr lang="en-IN" sz="2000"/>
        </a:p>
      </dgm:t>
    </dgm:pt>
    <dgm:pt modelId="{E0514227-73EB-464D-9817-F360B9F22A0B}">
      <dgm:prSet phldrT="[Text]" custT="1">
        <dgm:style>
          <a:lnRef idx="1">
            <a:schemeClr val="accent3"/>
          </a:lnRef>
          <a:fillRef idx="2">
            <a:schemeClr val="accent3"/>
          </a:fillRef>
          <a:effectRef idx="1">
            <a:schemeClr val="accent3"/>
          </a:effectRef>
          <a:fontRef idx="minor">
            <a:schemeClr val="dk1"/>
          </a:fontRef>
        </dgm:style>
      </dgm:prSet>
      <dgm:spPr>
        <a:ln w="28575">
          <a:solidFill>
            <a:schemeClr val="accent2"/>
          </a:solidFill>
        </a:ln>
      </dgm:spPr>
      <dgm:t>
        <a:bodyPr/>
        <a:lstStyle/>
        <a:p>
          <a:r>
            <a:rPr lang="en-IN" sz="2000" b="1" dirty="0"/>
            <a:t>CGST</a:t>
          </a:r>
        </a:p>
      </dgm:t>
    </dgm:pt>
    <dgm:pt modelId="{A6B236EC-665C-4E37-AF66-23EE06425C8F}" type="parTrans" cxnId="{3A426ECB-5980-458F-89B4-72E6E85F06EA}">
      <dgm:prSet/>
      <dgm:spPr/>
      <dgm:t>
        <a:bodyPr/>
        <a:lstStyle/>
        <a:p>
          <a:endParaRPr lang="en-IN" sz="2000"/>
        </a:p>
      </dgm:t>
    </dgm:pt>
    <dgm:pt modelId="{109651A4-072F-4C46-8167-C78EF24E4DBF}" type="sibTrans" cxnId="{3A426ECB-5980-458F-89B4-72E6E85F06EA}">
      <dgm:prSet/>
      <dgm:spPr/>
      <dgm:t>
        <a:bodyPr/>
        <a:lstStyle/>
        <a:p>
          <a:endParaRPr lang="en-IN" sz="2000"/>
        </a:p>
      </dgm:t>
    </dgm:pt>
    <dgm:pt modelId="{8A109DFF-BB10-4711-AFA3-C11AAEBC7B54}">
      <dgm:prSet phldrT="[Text]" custT="1">
        <dgm:style>
          <a:lnRef idx="2">
            <a:schemeClr val="accent2"/>
          </a:lnRef>
          <a:fillRef idx="1">
            <a:schemeClr val="lt1"/>
          </a:fillRef>
          <a:effectRef idx="0">
            <a:schemeClr val="accent2"/>
          </a:effectRef>
          <a:fontRef idx="minor">
            <a:schemeClr val="dk1"/>
          </a:fontRef>
        </dgm:style>
      </dgm:prSet>
      <dgm:spPr/>
      <dgm:t>
        <a:bodyPr/>
        <a:lstStyle/>
        <a:p>
          <a:r>
            <a:rPr lang="en-IN" sz="2000" b="1" dirty="0"/>
            <a:t>SGST</a:t>
          </a:r>
        </a:p>
      </dgm:t>
    </dgm:pt>
    <dgm:pt modelId="{26CB5E6B-D128-44A5-B98F-8B75A6D27300}" type="parTrans" cxnId="{868F5ECB-4F49-4388-B963-DC92C43CA8CA}">
      <dgm:prSet/>
      <dgm:spPr/>
      <dgm:t>
        <a:bodyPr/>
        <a:lstStyle/>
        <a:p>
          <a:endParaRPr lang="en-IN" sz="2000"/>
        </a:p>
      </dgm:t>
    </dgm:pt>
    <dgm:pt modelId="{B0DB901B-0E06-474E-936D-744D7AB4AC34}" type="sibTrans" cxnId="{868F5ECB-4F49-4388-B963-DC92C43CA8CA}">
      <dgm:prSet/>
      <dgm:spPr/>
      <dgm:t>
        <a:bodyPr/>
        <a:lstStyle/>
        <a:p>
          <a:endParaRPr lang="en-IN" sz="2000"/>
        </a:p>
      </dgm:t>
    </dgm:pt>
    <dgm:pt modelId="{64261D43-668C-438C-A2B9-81CB8A6CCFF5}">
      <dgm:prSet phldrT="[Text]" custT="1">
        <dgm:style>
          <a:lnRef idx="1">
            <a:schemeClr val="accent3"/>
          </a:lnRef>
          <a:fillRef idx="2">
            <a:schemeClr val="accent3"/>
          </a:fillRef>
          <a:effectRef idx="1">
            <a:schemeClr val="accent3"/>
          </a:effectRef>
          <a:fontRef idx="minor">
            <a:schemeClr val="dk1"/>
          </a:fontRef>
        </dgm:style>
      </dgm:prSet>
      <dgm:spPr>
        <a:ln w="28575">
          <a:solidFill>
            <a:schemeClr val="accent2"/>
          </a:solidFill>
        </a:ln>
      </dgm:spPr>
      <dgm:t>
        <a:bodyPr/>
        <a:lstStyle/>
        <a:p>
          <a:r>
            <a:rPr lang="en-IN" sz="2000" b="1" dirty="0"/>
            <a:t>IGST</a:t>
          </a:r>
        </a:p>
      </dgm:t>
    </dgm:pt>
    <dgm:pt modelId="{4E02F1D2-3B37-4F7D-8379-2CCF6DFDD568}" type="parTrans" cxnId="{E0840DBA-9AD3-4CA7-82A8-A5113B6A8CF1}">
      <dgm:prSet/>
      <dgm:spPr/>
      <dgm:t>
        <a:bodyPr/>
        <a:lstStyle/>
        <a:p>
          <a:endParaRPr lang="en-IN" sz="2000"/>
        </a:p>
      </dgm:t>
    </dgm:pt>
    <dgm:pt modelId="{9B15A443-83C2-47C3-9C48-62331E79CF52}" type="sibTrans" cxnId="{E0840DBA-9AD3-4CA7-82A8-A5113B6A8CF1}">
      <dgm:prSet/>
      <dgm:spPr/>
      <dgm:t>
        <a:bodyPr/>
        <a:lstStyle/>
        <a:p>
          <a:endParaRPr lang="en-IN" sz="2000"/>
        </a:p>
      </dgm:t>
    </dgm:pt>
    <dgm:pt modelId="{4368FE18-4F16-4A01-953F-417E3B04D2F5}">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IN" sz="2400" b="1" dirty="0">
              <a:solidFill>
                <a:schemeClr val="bg1"/>
              </a:solidFill>
            </a:rPr>
            <a:t>Cash</a:t>
          </a:r>
          <a:r>
            <a:rPr lang="en-IN" sz="2000" dirty="0">
              <a:solidFill>
                <a:schemeClr val="bg1"/>
              </a:solidFill>
            </a:rPr>
            <a:t> in electronic cash ledger</a:t>
          </a:r>
        </a:p>
      </dgm:t>
    </dgm:pt>
    <dgm:pt modelId="{3C498E3D-2332-4CF7-A6DB-B5CF3212BC4F}" type="parTrans" cxnId="{8EA1CF5D-8F8E-4C1C-80D6-245DE8D58511}">
      <dgm:prSet/>
      <dgm:spPr/>
      <dgm:t>
        <a:bodyPr/>
        <a:lstStyle/>
        <a:p>
          <a:endParaRPr lang="en-IN" sz="2000"/>
        </a:p>
      </dgm:t>
    </dgm:pt>
    <dgm:pt modelId="{125A32FE-A4C7-4CA3-990B-56500CDA9846}" type="sibTrans" cxnId="{8EA1CF5D-8F8E-4C1C-80D6-245DE8D58511}">
      <dgm:prSet/>
      <dgm:spPr/>
      <dgm:t>
        <a:bodyPr/>
        <a:lstStyle/>
        <a:p>
          <a:endParaRPr lang="en-IN" sz="2000"/>
        </a:p>
      </dgm:t>
    </dgm:pt>
    <dgm:pt modelId="{09B6A273-3E80-45A3-9ED0-83A69E7F011B}">
      <dgm:prSet phldrT="[Text]" custT="1">
        <dgm:style>
          <a:lnRef idx="1">
            <a:schemeClr val="accent2"/>
          </a:lnRef>
          <a:fillRef idx="2">
            <a:schemeClr val="accent2"/>
          </a:fillRef>
          <a:effectRef idx="1">
            <a:schemeClr val="accent2"/>
          </a:effectRef>
          <a:fontRef idx="minor">
            <a:schemeClr val="dk1"/>
          </a:fontRef>
        </dgm:style>
      </dgm:prSet>
      <dgm:spPr>
        <a:ln w="28575">
          <a:solidFill>
            <a:schemeClr val="accent2"/>
          </a:solidFill>
        </a:ln>
      </dgm:spPr>
      <dgm:t>
        <a:bodyPr/>
        <a:lstStyle/>
        <a:p>
          <a:r>
            <a:rPr lang="en-IN" sz="2000" dirty="0"/>
            <a:t>Any dues under the GST law</a:t>
          </a:r>
        </a:p>
      </dgm:t>
    </dgm:pt>
    <dgm:pt modelId="{692F4D0B-2EE2-4CA5-9A8A-36F23D463FF6}" type="parTrans" cxnId="{36A403B5-D5F9-4BC0-802B-EC75285E2B8C}">
      <dgm:prSet/>
      <dgm:spPr/>
      <dgm:t>
        <a:bodyPr/>
        <a:lstStyle/>
        <a:p>
          <a:endParaRPr lang="en-IN" sz="2000"/>
        </a:p>
      </dgm:t>
    </dgm:pt>
    <dgm:pt modelId="{CFA3AC32-6732-4720-A46D-02CD0B3D9F14}" type="sibTrans" cxnId="{36A403B5-D5F9-4BC0-802B-EC75285E2B8C}">
      <dgm:prSet/>
      <dgm:spPr/>
      <dgm:t>
        <a:bodyPr/>
        <a:lstStyle/>
        <a:p>
          <a:endParaRPr lang="en-IN" sz="2000"/>
        </a:p>
      </dgm:t>
    </dgm:pt>
    <dgm:pt modelId="{CFED9CFC-E970-4D16-90A0-2C89CCCE04A1}" type="pres">
      <dgm:prSet presAssocID="{3114B0EE-8504-4BD5-800C-D3BD780B5C13}" presName="hierChild1" presStyleCnt="0">
        <dgm:presLayoutVars>
          <dgm:chPref val="1"/>
          <dgm:dir/>
          <dgm:animOne val="branch"/>
          <dgm:animLvl val="lvl"/>
          <dgm:resizeHandles/>
        </dgm:presLayoutVars>
      </dgm:prSet>
      <dgm:spPr/>
      <dgm:t>
        <a:bodyPr/>
        <a:lstStyle/>
        <a:p>
          <a:endParaRPr lang="en-US"/>
        </a:p>
      </dgm:t>
    </dgm:pt>
    <dgm:pt modelId="{D6E61943-A19D-4CAE-BFC4-6D2D3CE1A465}" type="pres">
      <dgm:prSet presAssocID="{4368FE18-4F16-4A01-953F-417E3B04D2F5}" presName="hierRoot1" presStyleCnt="0"/>
      <dgm:spPr/>
    </dgm:pt>
    <dgm:pt modelId="{FE5DFB53-A31D-4796-B1B9-B16D1F605D6F}" type="pres">
      <dgm:prSet presAssocID="{4368FE18-4F16-4A01-953F-417E3B04D2F5}" presName="composite" presStyleCnt="0"/>
      <dgm:spPr/>
    </dgm:pt>
    <dgm:pt modelId="{98F2C3D0-38B3-424F-A7C1-7F2B235A8560}" type="pres">
      <dgm:prSet presAssocID="{4368FE18-4F16-4A01-953F-417E3B04D2F5}" presName="background" presStyleLbl="node0" presStyleIdx="0" presStyleCnt="4">
        <dgm:style>
          <a:lnRef idx="0">
            <a:schemeClr val="accent3"/>
          </a:lnRef>
          <a:fillRef idx="3">
            <a:schemeClr val="accent3"/>
          </a:fillRef>
          <a:effectRef idx="3">
            <a:schemeClr val="accent3"/>
          </a:effectRef>
          <a:fontRef idx="minor">
            <a:schemeClr val="lt1"/>
          </a:fontRef>
        </dgm:style>
      </dgm:prSet>
      <dgm:spPr/>
    </dgm:pt>
    <dgm:pt modelId="{973503B1-3138-4628-81C3-D5F2DDB5D8C9}" type="pres">
      <dgm:prSet presAssocID="{4368FE18-4F16-4A01-953F-417E3B04D2F5}" presName="text" presStyleLbl="fgAcc0" presStyleIdx="0" presStyleCnt="4" custScaleX="133100" custScaleY="133100" custLinFactNeighborX="-86839">
        <dgm:presLayoutVars>
          <dgm:chPref val="3"/>
        </dgm:presLayoutVars>
      </dgm:prSet>
      <dgm:spPr/>
      <dgm:t>
        <a:bodyPr/>
        <a:lstStyle/>
        <a:p>
          <a:endParaRPr lang="en-US"/>
        </a:p>
      </dgm:t>
    </dgm:pt>
    <dgm:pt modelId="{A2276931-906B-4415-814B-64D0105DC594}" type="pres">
      <dgm:prSet presAssocID="{4368FE18-4F16-4A01-953F-417E3B04D2F5}" presName="hierChild2" presStyleCnt="0"/>
      <dgm:spPr/>
    </dgm:pt>
    <dgm:pt modelId="{A54DFD75-90FE-4436-B38A-E8C132929D1E}" type="pres">
      <dgm:prSet presAssocID="{692F4D0B-2EE2-4CA5-9A8A-36F23D463FF6}" presName="Name10" presStyleLbl="parChTrans1D2" presStyleIdx="0" presStyleCnt="4"/>
      <dgm:spPr/>
      <dgm:t>
        <a:bodyPr/>
        <a:lstStyle/>
        <a:p>
          <a:endParaRPr lang="en-US"/>
        </a:p>
      </dgm:t>
    </dgm:pt>
    <dgm:pt modelId="{AD221103-50E1-4925-ABFD-950AC7CD83FB}" type="pres">
      <dgm:prSet presAssocID="{09B6A273-3E80-45A3-9ED0-83A69E7F011B}" presName="hierRoot2" presStyleCnt="0"/>
      <dgm:spPr/>
    </dgm:pt>
    <dgm:pt modelId="{8072CCDB-4F68-4BDD-9510-6C8468B23E97}" type="pres">
      <dgm:prSet presAssocID="{09B6A273-3E80-45A3-9ED0-83A69E7F011B}" presName="composite2" presStyleCnt="0"/>
      <dgm:spPr/>
    </dgm:pt>
    <dgm:pt modelId="{85314E32-F88F-4E8D-92E6-A81C6DE83B0D}" type="pres">
      <dgm:prSet presAssocID="{09B6A273-3E80-45A3-9ED0-83A69E7F011B}" presName="background2" presStyleLbl="node2" presStyleIdx="0" presStyleCnt="4">
        <dgm:style>
          <a:lnRef idx="0">
            <a:schemeClr val="accent3"/>
          </a:lnRef>
          <a:fillRef idx="3">
            <a:schemeClr val="accent3"/>
          </a:fillRef>
          <a:effectRef idx="3">
            <a:schemeClr val="accent3"/>
          </a:effectRef>
          <a:fontRef idx="minor">
            <a:schemeClr val="lt1"/>
          </a:fontRef>
        </dgm:style>
      </dgm:prSet>
      <dgm:spPr/>
    </dgm:pt>
    <dgm:pt modelId="{033C0F38-B6A2-420C-8BFB-2F76C0EA5536}" type="pres">
      <dgm:prSet presAssocID="{09B6A273-3E80-45A3-9ED0-83A69E7F011B}" presName="text2" presStyleLbl="fgAcc2" presStyleIdx="0" presStyleCnt="4" custScaleX="121000" custScaleY="121000" custLinFactNeighborX="-65537" custLinFactNeighborY="1817">
        <dgm:presLayoutVars>
          <dgm:chPref val="3"/>
        </dgm:presLayoutVars>
      </dgm:prSet>
      <dgm:spPr/>
      <dgm:t>
        <a:bodyPr/>
        <a:lstStyle/>
        <a:p>
          <a:endParaRPr lang="en-US"/>
        </a:p>
      </dgm:t>
    </dgm:pt>
    <dgm:pt modelId="{711E34D1-4D97-4BEC-A5FC-0A24D74D3B77}" type="pres">
      <dgm:prSet presAssocID="{09B6A273-3E80-45A3-9ED0-83A69E7F011B}" presName="hierChild3" presStyleCnt="0"/>
      <dgm:spPr/>
    </dgm:pt>
    <dgm:pt modelId="{5AC3A3F7-3F79-46D3-BC7D-8C75AD7836F9}" type="pres">
      <dgm:prSet presAssocID="{8E39DE92-CC78-4234-8101-69FD886CC832}" presName="hierRoot1" presStyleCnt="0"/>
      <dgm:spPr/>
    </dgm:pt>
    <dgm:pt modelId="{27E99F19-D0C6-45D2-A918-CA15B4CE4F4F}" type="pres">
      <dgm:prSet presAssocID="{8E39DE92-CC78-4234-8101-69FD886CC832}" presName="composite" presStyleCnt="0"/>
      <dgm:spPr/>
    </dgm:pt>
    <dgm:pt modelId="{094536DB-0386-40B6-81BE-AC4861CEB226}" type="pres">
      <dgm:prSet presAssocID="{8E39DE92-CC78-4234-8101-69FD886CC832}" presName="background" presStyleLbl="node0" presStyleIdx="1" presStyleCnt="4">
        <dgm:style>
          <a:lnRef idx="0">
            <a:schemeClr val="accent3"/>
          </a:lnRef>
          <a:fillRef idx="3">
            <a:schemeClr val="accent3"/>
          </a:fillRef>
          <a:effectRef idx="3">
            <a:schemeClr val="accent3"/>
          </a:effectRef>
          <a:fontRef idx="minor">
            <a:schemeClr val="lt1"/>
          </a:fontRef>
        </dgm:style>
      </dgm:prSet>
      <dgm:spPr/>
    </dgm:pt>
    <dgm:pt modelId="{E9B75719-1F43-4295-AB64-C00984EFDABF}" type="pres">
      <dgm:prSet presAssocID="{8E39DE92-CC78-4234-8101-69FD886CC832}" presName="text" presStyleLbl="fgAcc0" presStyleIdx="1" presStyleCnt="4" custScaleX="110000" custScaleY="110000" custLinFactNeighborX="-45646">
        <dgm:presLayoutVars>
          <dgm:chPref val="3"/>
        </dgm:presLayoutVars>
      </dgm:prSet>
      <dgm:spPr/>
      <dgm:t>
        <a:bodyPr/>
        <a:lstStyle/>
        <a:p>
          <a:endParaRPr lang="en-US"/>
        </a:p>
      </dgm:t>
    </dgm:pt>
    <dgm:pt modelId="{DCF80B78-86EE-4430-A467-AF4CA3559E36}" type="pres">
      <dgm:prSet presAssocID="{8E39DE92-CC78-4234-8101-69FD886CC832}" presName="hierChild2" presStyleCnt="0"/>
      <dgm:spPr/>
    </dgm:pt>
    <dgm:pt modelId="{BA04AB8C-2EF6-4A28-99E7-C87D4A317A85}" type="pres">
      <dgm:prSet presAssocID="{F93649EA-CF1D-4653-9075-97672BF26682}" presName="Name10" presStyleLbl="parChTrans1D2" presStyleIdx="1" presStyleCnt="4"/>
      <dgm:spPr/>
      <dgm:t>
        <a:bodyPr/>
        <a:lstStyle/>
        <a:p>
          <a:endParaRPr lang="en-US"/>
        </a:p>
      </dgm:t>
    </dgm:pt>
    <dgm:pt modelId="{DF7DA964-569D-4CA2-87D1-319B3CB13D51}" type="pres">
      <dgm:prSet presAssocID="{66151C2C-913B-4B94-A452-8EF390EFFF1C}" presName="hierRoot2" presStyleCnt="0"/>
      <dgm:spPr/>
    </dgm:pt>
    <dgm:pt modelId="{C779EFD4-5008-4F9B-AD64-8F688597B8DF}" type="pres">
      <dgm:prSet presAssocID="{66151C2C-913B-4B94-A452-8EF390EFFF1C}" presName="composite2" presStyleCnt="0"/>
      <dgm:spPr/>
    </dgm:pt>
    <dgm:pt modelId="{F9C98431-01CB-4293-98C0-188A5DF59C08}" type="pres">
      <dgm:prSet presAssocID="{66151C2C-913B-4B94-A452-8EF390EFFF1C}" presName="background2" presStyleLbl="node2" presStyleIdx="1" presStyleCnt="4">
        <dgm:style>
          <a:lnRef idx="0">
            <a:schemeClr val="accent3"/>
          </a:lnRef>
          <a:fillRef idx="3">
            <a:schemeClr val="accent3"/>
          </a:fillRef>
          <a:effectRef idx="3">
            <a:schemeClr val="accent3"/>
          </a:effectRef>
          <a:fontRef idx="minor">
            <a:schemeClr val="lt1"/>
          </a:fontRef>
        </dgm:style>
      </dgm:prSet>
      <dgm:spPr/>
    </dgm:pt>
    <dgm:pt modelId="{E0947968-DE40-478A-A876-1B9C81B52766}" type="pres">
      <dgm:prSet presAssocID="{66151C2C-913B-4B94-A452-8EF390EFFF1C}" presName="text2" presStyleLbl="fgAcc2" presStyleIdx="1" presStyleCnt="4" custScaleX="110000" custScaleY="110000" custLinFactNeighborX="-45646">
        <dgm:presLayoutVars>
          <dgm:chPref val="3"/>
        </dgm:presLayoutVars>
      </dgm:prSet>
      <dgm:spPr/>
      <dgm:t>
        <a:bodyPr/>
        <a:lstStyle/>
        <a:p>
          <a:endParaRPr lang="en-US"/>
        </a:p>
      </dgm:t>
    </dgm:pt>
    <dgm:pt modelId="{4F095624-1345-4B63-A212-987FEB069204}" type="pres">
      <dgm:prSet presAssocID="{66151C2C-913B-4B94-A452-8EF390EFFF1C}" presName="hierChild3" presStyleCnt="0"/>
      <dgm:spPr/>
    </dgm:pt>
    <dgm:pt modelId="{96C76EFE-2623-4459-8DBE-60236E8CA08C}" type="pres">
      <dgm:prSet presAssocID="{A6B236EC-665C-4E37-AF66-23EE06425C8F}" presName="Name17" presStyleLbl="parChTrans1D3" presStyleIdx="0" presStyleCnt="3"/>
      <dgm:spPr/>
      <dgm:t>
        <a:bodyPr/>
        <a:lstStyle/>
        <a:p>
          <a:endParaRPr lang="en-US"/>
        </a:p>
      </dgm:t>
    </dgm:pt>
    <dgm:pt modelId="{85DAA6FA-8E38-4468-8AD6-0BC3ECF97F5F}" type="pres">
      <dgm:prSet presAssocID="{E0514227-73EB-464D-9817-F360B9F22A0B}" presName="hierRoot3" presStyleCnt="0"/>
      <dgm:spPr/>
    </dgm:pt>
    <dgm:pt modelId="{AB4CF635-C72D-42A1-A2A5-6A3B41DB84B9}" type="pres">
      <dgm:prSet presAssocID="{E0514227-73EB-464D-9817-F360B9F22A0B}" presName="composite3" presStyleCnt="0"/>
      <dgm:spPr/>
    </dgm:pt>
    <dgm:pt modelId="{AD4DC7BB-DC05-4368-BA14-392836991E29}" type="pres">
      <dgm:prSet presAssocID="{E0514227-73EB-464D-9817-F360B9F22A0B}" presName="background3" presStyleLbl="node3" presStyleIdx="0" presStyleCnt="3">
        <dgm:style>
          <a:lnRef idx="1">
            <a:schemeClr val="accent3"/>
          </a:lnRef>
          <a:fillRef idx="2">
            <a:schemeClr val="accent3"/>
          </a:fillRef>
          <a:effectRef idx="1">
            <a:schemeClr val="accent3"/>
          </a:effectRef>
          <a:fontRef idx="minor">
            <a:schemeClr val="dk1"/>
          </a:fontRef>
        </dgm:style>
      </dgm:prSet>
      <dgm:spPr/>
    </dgm:pt>
    <dgm:pt modelId="{3FCC85C5-DCA8-42A4-99BA-F9150CA7E8C1}" type="pres">
      <dgm:prSet presAssocID="{E0514227-73EB-464D-9817-F360B9F22A0B}" presName="text3" presStyleLbl="fgAcc3" presStyleIdx="0" presStyleCnt="3" custLinFactNeighborX="-45646">
        <dgm:presLayoutVars>
          <dgm:chPref val="3"/>
        </dgm:presLayoutVars>
      </dgm:prSet>
      <dgm:spPr/>
      <dgm:t>
        <a:bodyPr/>
        <a:lstStyle/>
        <a:p>
          <a:endParaRPr lang="en-US"/>
        </a:p>
      </dgm:t>
    </dgm:pt>
    <dgm:pt modelId="{E617D089-A38F-4B49-A6F3-B3C15A448770}" type="pres">
      <dgm:prSet presAssocID="{E0514227-73EB-464D-9817-F360B9F22A0B}" presName="hierChild4" presStyleCnt="0"/>
      <dgm:spPr/>
    </dgm:pt>
    <dgm:pt modelId="{9E74676A-E6D4-49EB-AFBF-5DD5138A8D60}" type="pres">
      <dgm:prSet presAssocID="{26CB5E6B-D128-44A5-B98F-8B75A6D27300}" presName="Name23" presStyleLbl="parChTrans1D4" presStyleIdx="0" presStyleCnt="1"/>
      <dgm:spPr/>
      <dgm:t>
        <a:bodyPr/>
        <a:lstStyle/>
        <a:p>
          <a:endParaRPr lang="en-US"/>
        </a:p>
      </dgm:t>
    </dgm:pt>
    <dgm:pt modelId="{54801770-3486-4B94-9AA3-751FC5D62651}" type="pres">
      <dgm:prSet presAssocID="{8A109DFF-BB10-4711-AFA3-C11AAEBC7B54}" presName="hierRoot4" presStyleCnt="0"/>
      <dgm:spPr/>
    </dgm:pt>
    <dgm:pt modelId="{D344FDE3-313E-4C03-8367-CCB2397D9DEF}" type="pres">
      <dgm:prSet presAssocID="{8A109DFF-BB10-4711-AFA3-C11AAEBC7B54}" presName="composite4" presStyleCnt="0"/>
      <dgm:spPr/>
    </dgm:pt>
    <dgm:pt modelId="{89677CDB-4CC4-40FA-A7F6-F46AE082968B}" type="pres">
      <dgm:prSet presAssocID="{8A109DFF-BB10-4711-AFA3-C11AAEBC7B54}" presName="background4" presStyleLbl="node4" presStyleIdx="0" presStyleCnt="1">
        <dgm:style>
          <a:lnRef idx="1">
            <a:schemeClr val="accent3"/>
          </a:lnRef>
          <a:fillRef idx="2">
            <a:schemeClr val="accent3"/>
          </a:fillRef>
          <a:effectRef idx="1">
            <a:schemeClr val="accent3"/>
          </a:effectRef>
          <a:fontRef idx="minor">
            <a:schemeClr val="dk1"/>
          </a:fontRef>
        </dgm:style>
      </dgm:prSet>
      <dgm:spPr/>
    </dgm:pt>
    <dgm:pt modelId="{0D3E3899-43B8-457D-9C44-F188619E3CDD}" type="pres">
      <dgm:prSet presAssocID="{8A109DFF-BB10-4711-AFA3-C11AAEBC7B54}" presName="text4" presStyleLbl="fgAcc4" presStyleIdx="0" presStyleCnt="1" custLinFactNeighborX="-45646">
        <dgm:presLayoutVars>
          <dgm:chPref val="3"/>
        </dgm:presLayoutVars>
      </dgm:prSet>
      <dgm:spPr/>
      <dgm:t>
        <a:bodyPr/>
        <a:lstStyle/>
        <a:p>
          <a:endParaRPr lang="en-US"/>
        </a:p>
      </dgm:t>
    </dgm:pt>
    <dgm:pt modelId="{A5577F39-64BA-4DD0-AE25-D7242F4E5B7F}" type="pres">
      <dgm:prSet presAssocID="{8A109DFF-BB10-4711-AFA3-C11AAEBC7B54}" presName="hierChild5" presStyleCnt="0"/>
      <dgm:spPr/>
    </dgm:pt>
    <dgm:pt modelId="{A192D3B4-367E-4331-98A7-A57BFC04FDC8}" type="pres">
      <dgm:prSet presAssocID="{6861D93C-0943-48DD-9DFE-03AEB41E592B}" presName="hierRoot1" presStyleCnt="0"/>
      <dgm:spPr/>
    </dgm:pt>
    <dgm:pt modelId="{4D93420F-A82E-4898-A87C-174E54821779}" type="pres">
      <dgm:prSet presAssocID="{6861D93C-0943-48DD-9DFE-03AEB41E592B}" presName="composite" presStyleCnt="0"/>
      <dgm:spPr/>
    </dgm:pt>
    <dgm:pt modelId="{E37FB5C4-ADDA-4D2F-8F4C-8201AA47EBAA}" type="pres">
      <dgm:prSet presAssocID="{6861D93C-0943-48DD-9DFE-03AEB41E592B}" presName="background" presStyleLbl="node0" presStyleIdx="2" presStyleCnt="4">
        <dgm:style>
          <a:lnRef idx="0">
            <a:schemeClr val="accent3"/>
          </a:lnRef>
          <a:fillRef idx="3">
            <a:schemeClr val="accent3"/>
          </a:fillRef>
          <a:effectRef idx="3">
            <a:schemeClr val="accent3"/>
          </a:effectRef>
          <a:fontRef idx="minor">
            <a:schemeClr val="lt1"/>
          </a:fontRef>
        </dgm:style>
      </dgm:prSet>
      <dgm:spPr/>
    </dgm:pt>
    <dgm:pt modelId="{FF6B8231-F041-4D8F-A88F-40B6B2276450}" type="pres">
      <dgm:prSet presAssocID="{6861D93C-0943-48DD-9DFE-03AEB41E592B}" presName="text" presStyleLbl="fgAcc0" presStyleIdx="2" presStyleCnt="4" custScaleX="110000" custScaleY="110000">
        <dgm:presLayoutVars>
          <dgm:chPref val="3"/>
        </dgm:presLayoutVars>
      </dgm:prSet>
      <dgm:spPr/>
      <dgm:t>
        <a:bodyPr/>
        <a:lstStyle/>
        <a:p>
          <a:endParaRPr lang="en-US"/>
        </a:p>
      </dgm:t>
    </dgm:pt>
    <dgm:pt modelId="{5F66D54F-4C3E-4BE0-9C1C-FC05646B2AB8}" type="pres">
      <dgm:prSet presAssocID="{6861D93C-0943-48DD-9DFE-03AEB41E592B}" presName="hierChild2" presStyleCnt="0"/>
      <dgm:spPr/>
    </dgm:pt>
    <dgm:pt modelId="{10CC2C6C-534D-457D-8D57-C7B8654D5C54}" type="pres">
      <dgm:prSet presAssocID="{72373DF1-7160-4F9A-B8EC-1F151F34B559}" presName="Name10" presStyleLbl="parChTrans1D2" presStyleIdx="2" presStyleCnt="4"/>
      <dgm:spPr/>
      <dgm:t>
        <a:bodyPr/>
        <a:lstStyle/>
        <a:p>
          <a:endParaRPr lang="en-US"/>
        </a:p>
      </dgm:t>
    </dgm:pt>
    <dgm:pt modelId="{6CF05442-549A-4D12-AC82-102009A844F2}" type="pres">
      <dgm:prSet presAssocID="{D1538358-B375-4596-83AF-0DA94428B51A}" presName="hierRoot2" presStyleCnt="0"/>
      <dgm:spPr/>
    </dgm:pt>
    <dgm:pt modelId="{ED6DEB4D-23D8-4A9B-A646-0F003A9374B2}" type="pres">
      <dgm:prSet presAssocID="{D1538358-B375-4596-83AF-0DA94428B51A}" presName="composite2" presStyleCnt="0"/>
      <dgm:spPr/>
    </dgm:pt>
    <dgm:pt modelId="{4A3EF4B4-E9BE-4DEC-A1C2-BE1B7F7AD5D5}" type="pres">
      <dgm:prSet presAssocID="{D1538358-B375-4596-83AF-0DA94428B51A}" presName="background2" presStyleLbl="node2" presStyleIdx="2" presStyleCnt="4">
        <dgm:style>
          <a:lnRef idx="0">
            <a:schemeClr val="accent3"/>
          </a:lnRef>
          <a:fillRef idx="3">
            <a:schemeClr val="accent3"/>
          </a:fillRef>
          <a:effectRef idx="3">
            <a:schemeClr val="accent3"/>
          </a:effectRef>
          <a:fontRef idx="minor">
            <a:schemeClr val="lt1"/>
          </a:fontRef>
        </dgm:style>
      </dgm:prSet>
      <dgm:spPr/>
    </dgm:pt>
    <dgm:pt modelId="{E67B8E46-11D1-4FA8-A138-E1E553741747}" type="pres">
      <dgm:prSet presAssocID="{D1538358-B375-4596-83AF-0DA94428B51A}" presName="text2" presStyleLbl="fgAcc2" presStyleIdx="2" presStyleCnt="4" custScaleX="110000" custScaleY="110000">
        <dgm:presLayoutVars>
          <dgm:chPref val="3"/>
        </dgm:presLayoutVars>
      </dgm:prSet>
      <dgm:spPr/>
      <dgm:t>
        <a:bodyPr/>
        <a:lstStyle/>
        <a:p>
          <a:endParaRPr lang="en-US"/>
        </a:p>
      </dgm:t>
    </dgm:pt>
    <dgm:pt modelId="{B1C151C6-D030-4249-BA4D-36A79BF21B1F}" type="pres">
      <dgm:prSet presAssocID="{D1538358-B375-4596-83AF-0DA94428B51A}" presName="hierChild3" presStyleCnt="0"/>
      <dgm:spPr/>
    </dgm:pt>
    <dgm:pt modelId="{17AB0707-FF9E-4C1E-9220-56B293ADD484}" type="pres">
      <dgm:prSet presAssocID="{041B4C89-C820-4B63-9EFA-C960046F621D}" presName="Name17" presStyleLbl="parChTrans1D3" presStyleIdx="1" presStyleCnt="3"/>
      <dgm:spPr/>
      <dgm:t>
        <a:bodyPr/>
        <a:lstStyle/>
        <a:p>
          <a:endParaRPr lang="en-US"/>
        </a:p>
      </dgm:t>
    </dgm:pt>
    <dgm:pt modelId="{4A38D527-D3BE-4638-8F73-2D4C450BCAE9}" type="pres">
      <dgm:prSet presAssocID="{A82E75ED-94AE-4FEC-A9BB-28D8978101F1}" presName="hierRoot3" presStyleCnt="0"/>
      <dgm:spPr/>
    </dgm:pt>
    <dgm:pt modelId="{C7B669DD-53DD-47C8-BC51-7EE0CDE6FE9D}" type="pres">
      <dgm:prSet presAssocID="{A82E75ED-94AE-4FEC-A9BB-28D8978101F1}" presName="composite3" presStyleCnt="0"/>
      <dgm:spPr/>
    </dgm:pt>
    <dgm:pt modelId="{FDC225D5-D0A9-4E5D-BF9C-91A9B1EC589E}" type="pres">
      <dgm:prSet presAssocID="{A82E75ED-94AE-4FEC-A9BB-28D8978101F1}" presName="background3" presStyleLbl="node3" presStyleIdx="1" presStyleCnt="3">
        <dgm:style>
          <a:lnRef idx="1">
            <a:schemeClr val="accent3"/>
          </a:lnRef>
          <a:fillRef idx="2">
            <a:schemeClr val="accent3"/>
          </a:fillRef>
          <a:effectRef idx="1">
            <a:schemeClr val="accent3"/>
          </a:effectRef>
          <a:fontRef idx="minor">
            <a:schemeClr val="dk1"/>
          </a:fontRef>
        </dgm:style>
      </dgm:prSet>
      <dgm:spPr/>
    </dgm:pt>
    <dgm:pt modelId="{881A8730-43DC-4CFF-86F1-66BD232BC8AA}" type="pres">
      <dgm:prSet presAssocID="{A82E75ED-94AE-4FEC-A9BB-28D8978101F1}" presName="text3" presStyleLbl="fgAcc3" presStyleIdx="1" presStyleCnt="3">
        <dgm:presLayoutVars>
          <dgm:chPref val="3"/>
        </dgm:presLayoutVars>
      </dgm:prSet>
      <dgm:spPr/>
      <dgm:t>
        <a:bodyPr/>
        <a:lstStyle/>
        <a:p>
          <a:endParaRPr lang="en-US"/>
        </a:p>
      </dgm:t>
    </dgm:pt>
    <dgm:pt modelId="{F0BE7C9B-4773-45F1-A669-221EF8BE7A8D}" type="pres">
      <dgm:prSet presAssocID="{A82E75ED-94AE-4FEC-A9BB-28D8978101F1}" presName="hierChild4" presStyleCnt="0"/>
      <dgm:spPr/>
    </dgm:pt>
    <dgm:pt modelId="{2F44833A-EAAE-4A57-B445-32313C30749B}" type="pres">
      <dgm:prSet presAssocID="{5E275A19-E7EA-4FC7-A4B7-991429638930}" presName="hierRoot1" presStyleCnt="0"/>
      <dgm:spPr/>
    </dgm:pt>
    <dgm:pt modelId="{727FAC8E-1C3B-413C-B804-394AD205BE2B}" type="pres">
      <dgm:prSet presAssocID="{5E275A19-E7EA-4FC7-A4B7-991429638930}" presName="composite" presStyleCnt="0"/>
      <dgm:spPr/>
    </dgm:pt>
    <dgm:pt modelId="{C6E2677A-FB7D-4C72-96A8-5D549175702C}" type="pres">
      <dgm:prSet presAssocID="{5E275A19-E7EA-4FC7-A4B7-991429638930}" presName="background" presStyleLbl="node0" presStyleIdx="3" presStyleCnt="4">
        <dgm:style>
          <a:lnRef idx="0">
            <a:schemeClr val="accent3"/>
          </a:lnRef>
          <a:fillRef idx="3">
            <a:schemeClr val="accent3"/>
          </a:fillRef>
          <a:effectRef idx="3">
            <a:schemeClr val="accent3"/>
          </a:effectRef>
          <a:fontRef idx="minor">
            <a:schemeClr val="lt1"/>
          </a:fontRef>
        </dgm:style>
      </dgm:prSet>
      <dgm:spPr/>
    </dgm:pt>
    <dgm:pt modelId="{9643E2DD-023F-468B-B4BD-098A2ED2A61C}" type="pres">
      <dgm:prSet presAssocID="{5E275A19-E7EA-4FC7-A4B7-991429638930}" presName="text" presStyleLbl="fgAcc0" presStyleIdx="3" presStyleCnt="4" custScaleX="110000" custScaleY="110000" custLinFactNeighborX="57893">
        <dgm:presLayoutVars>
          <dgm:chPref val="3"/>
        </dgm:presLayoutVars>
      </dgm:prSet>
      <dgm:spPr/>
      <dgm:t>
        <a:bodyPr/>
        <a:lstStyle/>
        <a:p>
          <a:endParaRPr lang="en-US"/>
        </a:p>
      </dgm:t>
    </dgm:pt>
    <dgm:pt modelId="{2DFB73D5-412E-403E-BB06-EE6D777DD8FA}" type="pres">
      <dgm:prSet presAssocID="{5E275A19-E7EA-4FC7-A4B7-991429638930}" presName="hierChild2" presStyleCnt="0"/>
      <dgm:spPr/>
    </dgm:pt>
    <dgm:pt modelId="{1EC602BD-97A1-4DD3-A617-0F0B2FA18A66}" type="pres">
      <dgm:prSet presAssocID="{7E486815-FE66-442B-903F-30B35FF8CDFA}" presName="Name10" presStyleLbl="parChTrans1D2" presStyleIdx="3" presStyleCnt="4"/>
      <dgm:spPr/>
      <dgm:t>
        <a:bodyPr/>
        <a:lstStyle/>
        <a:p>
          <a:endParaRPr lang="en-US"/>
        </a:p>
      </dgm:t>
    </dgm:pt>
    <dgm:pt modelId="{A4A1C23F-8C62-4019-8C00-E5168D29DB8D}" type="pres">
      <dgm:prSet presAssocID="{A552F753-4CF5-4E64-963E-7618512446E1}" presName="hierRoot2" presStyleCnt="0"/>
      <dgm:spPr/>
    </dgm:pt>
    <dgm:pt modelId="{DC86DA92-BA19-41D3-975F-37007EA38CAD}" type="pres">
      <dgm:prSet presAssocID="{A552F753-4CF5-4E64-963E-7618512446E1}" presName="composite2" presStyleCnt="0"/>
      <dgm:spPr/>
    </dgm:pt>
    <dgm:pt modelId="{9F8C9636-DB1F-4DF2-909A-DA527D972ED2}" type="pres">
      <dgm:prSet presAssocID="{A552F753-4CF5-4E64-963E-7618512446E1}" presName="background2" presStyleLbl="node2" presStyleIdx="3" presStyleCnt="4">
        <dgm:style>
          <a:lnRef idx="0">
            <a:schemeClr val="accent3"/>
          </a:lnRef>
          <a:fillRef idx="3">
            <a:schemeClr val="accent3"/>
          </a:fillRef>
          <a:effectRef idx="3">
            <a:schemeClr val="accent3"/>
          </a:effectRef>
          <a:fontRef idx="minor">
            <a:schemeClr val="lt1"/>
          </a:fontRef>
        </dgm:style>
      </dgm:prSet>
      <dgm:spPr/>
    </dgm:pt>
    <dgm:pt modelId="{DB8F9724-D109-4A46-801B-221741947B3C}" type="pres">
      <dgm:prSet presAssocID="{A552F753-4CF5-4E64-963E-7618512446E1}" presName="text2" presStyleLbl="fgAcc2" presStyleIdx="3" presStyleCnt="4" custScaleX="110000" custScaleY="110000" custLinFactNeighborX="57893">
        <dgm:presLayoutVars>
          <dgm:chPref val="3"/>
        </dgm:presLayoutVars>
      </dgm:prSet>
      <dgm:spPr/>
      <dgm:t>
        <a:bodyPr/>
        <a:lstStyle/>
        <a:p>
          <a:endParaRPr lang="en-US"/>
        </a:p>
      </dgm:t>
    </dgm:pt>
    <dgm:pt modelId="{F7E47C60-0632-4776-974B-3EFF8CC5ECBF}" type="pres">
      <dgm:prSet presAssocID="{A552F753-4CF5-4E64-963E-7618512446E1}" presName="hierChild3" presStyleCnt="0"/>
      <dgm:spPr/>
    </dgm:pt>
    <dgm:pt modelId="{4C0B958F-F4D0-4452-826C-42DC2F057442}" type="pres">
      <dgm:prSet presAssocID="{4E02F1D2-3B37-4F7D-8379-2CCF6DFDD568}" presName="Name17" presStyleLbl="parChTrans1D3" presStyleIdx="2" presStyleCnt="3"/>
      <dgm:spPr/>
      <dgm:t>
        <a:bodyPr/>
        <a:lstStyle/>
        <a:p>
          <a:endParaRPr lang="en-US"/>
        </a:p>
      </dgm:t>
    </dgm:pt>
    <dgm:pt modelId="{2BC17873-FA04-4911-B724-74FE1EF1631F}" type="pres">
      <dgm:prSet presAssocID="{64261D43-668C-438C-A2B9-81CB8A6CCFF5}" presName="hierRoot3" presStyleCnt="0"/>
      <dgm:spPr/>
    </dgm:pt>
    <dgm:pt modelId="{B5CCC87B-BCD6-4FB3-959B-0508B3FC6842}" type="pres">
      <dgm:prSet presAssocID="{64261D43-668C-438C-A2B9-81CB8A6CCFF5}" presName="composite3" presStyleCnt="0"/>
      <dgm:spPr/>
    </dgm:pt>
    <dgm:pt modelId="{F63A99A2-BC9D-482B-80F4-10F357989B37}" type="pres">
      <dgm:prSet presAssocID="{64261D43-668C-438C-A2B9-81CB8A6CCFF5}" presName="background3" presStyleLbl="node3" presStyleIdx="2" presStyleCnt="3">
        <dgm:style>
          <a:lnRef idx="1">
            <a:schemeClr val="accent3"/>
          </a:lnRef>
          <a:fillRef idx="2">
            <a:schemeClr val="accent3"/>
          </a:fillRef>
          <a:effectRef idx="1">
            <a:schemeClr val="accent3"/>
          </a:effectRef>
          <a:fontRef idx="minor">
            <a:schemeClr val="dk1"/>
          </a:fontRef>
        </dgm:style>
      </dgm:prSet>
      <dgm:spPr/>
    </dgm:pt>
    <dgm:pt modelId="{D5A805BE-F2DF-4960-B2AF-599CA5A2446F}" type="pres">
      <dgm:prSet presAssocID="{64261D43-668C-438C-A2B9-81CB8A6CCFF5}" presName="text3" presStyleLbl="fgAcc3" presStyleIdx="2" presStyleCnt="3" custLinFactNeighborX="54469">
        <dgm:presLayoutVars>
          <dgm:chPref val="3"/>
        </dgm:presLayoutVars>
      </dgm:prSet>
      <dgm:spPr/>
      <dgm:t>
        <a:bodyPr/>
        <a:lstStyle/>
        <a:p>
          <a:endParaRPr lang="en-US"/>
        </a:p>
      </dgm:t>
    </dgm:pt>
    <dgm:pt modelId="{BE26E8DE-2D81-4BDE-8C25-1E8C979EA235}" type="pres">
      <dgm:prSet presAssocID="{64261D43-668C-438C-A2B9-81CB8A6CCFF5}" presName="hierChild4" presStyleCnt="0"/>
      <dgm:spPr/>
    </dgm:pt>
  </dgm:ptLst>
  <dgm:cxnLst>
    <dgm:cxn modelId="{F6332092-DD52-4C41-965A-3997876323B3}" type="presOf" srcId="{7E486815-FE66-442B-903F-30B35FF8CDFA}" destId="{1EC602BD-97A1-4DD3-A617-0F0B2FA18A66}" srcOrd="0" destOrd="0" presId="urn:microsoft.com/office/officeart/2005/8/layout/hierarchy1"/>
    <dgm:cxn modelId="{3826E964-27F7-42BA-BEE4-EA695156F1D8}" srcId="{3114B0EE-8504-4BD5-800C-D3BD780B5C13}" destId="{5E275A19-E7EA-4FC7-A4B7-991429638930}" srcOrd="3" destOrd="0" parTransId="{D2DD5DE9-917B-4D08-ADF3-92D2BC075339}" sibTransId="{9B1208EB-A958-4E66-87E6-88F241A67722}"/>
    <dgm:cxn modelId="{9CD9C071-5369-4221-8446-137EDD31390D}" type="presOf" srcId="{A82E75ED-94AE-4FEC-A9BB-28D8978101F1}" destId="{881A8730-43DC-4CFF-86F1-66BD232BC8AA}" srcOrd="0" destOrd="0" presId="urn:microsoft.com/office/officeart/2005/8/layout/hierarchy1"/>
    <dgm:cxn modelId="{5CAE853B-2EB8-43B9-858E-11437AF85878}" type="presOf" srcId="{041B4C89-C820-4B63-9EFA-C960046F621D}" destId="{17AB0707-FF9E-4C1E-9220-56B293ADD484}" srcOrd="0" destOrd="0" presId="urn:microsoft.com/office/officeart/2005/8/layout/hierarchy1"/>
    <dgm:cxn modelId="{9A6C6E9C-8EE0-47A8-A511-AF5BBF5D9444}" type="presOf" srcId="{E0514227-73EB-464D-9817-F360B9F22A0B}" destId="{3FCC85C5-DCA8-42A4-99BA-F9150CA7E8C1}" srcOrd="0" destOrd="0" presId="urn:microsoft.com/office/officeart/2005/8/layout/hierarchy1"/>
    <dgm:cxn modelId="{8B56597A-4179-45D5-AA8D-EA9043D60491}" type="presOf" srcId="{66151C2C-913B-4B94-A452-8EF390EFFF1C}" destId="{E0947968-DE40-478A-A876-1B9C81B52766}" srcOrd="0" destOrd="0" presId="urn:microsoft.com/office/officeart/2005/8/layout/hierarchy1"/>
    <dgm:cxn modelId="{8EA1CF5D-8F8E-4C1C-80D6-245DE8D58511}" srcId="{3114B0EE-8504-4BD5-800C-D3BD780B5C13}" destId="{4368FE18-4F16-4A01-953F-417E3B04D2F5}" srcOrd="0" destOrd="0" parTransId="{3C498E3D-2332-4CF7-A6DB-B5CF3212BC4F}" sibTransId="{125A32FE-A4C7-4CA3-990B-56500CDA9846}"/>
    <dgm:cxn modelId="{3149CCBA-7EF2-4258-BCA7-954D636B500C}" type="presOf" srcId="{4E02F1D2-3B37-4F7D-8379-2CCF6DFDD568}" destId="{4C0B958F-F4D0-4452-826C-42DC2F057442}" srcOrd="0" destOrd="0" presId="urn:microsoft.com/office/officeart/2005/8/layout/hierarchy1"/>
    <dgm:cxn modelId="{32D937E9-8150-4EBE-89BA-80A1007C68E9}" srcId="{6861D93C-0943-48DD-9DFE-03AEB41E592B}" destId="{D1538358-B375-4596-83AF-0DA94428B51A}" srcOrd="0" destOrd="0" parTransId="{72373DF1-7160-4F9A-B8EC-1F151F34B559}" sibTransId="{FD483D1D-5CBD-46ED-B1FA-E6B2911201FB}"/>
    <dgm:cxn modelId="{449F5B2E-F3BF-4951-94A9-44A1D13BA3CC}" srcId="{3114B0EE-8504-4BD5-800C-D3BD780B5C13}" destId="{6861D93C-0943-48DD-9DFE-03AEB41E592B}" srcOrd="2" destOrd="0" parTransId="{E7EA6C97-4B6B-4C4E-88D2-402BCFE496E2}" sibTransId="{2A5EF09D-00B6-4785-9356-F805D76C9C20}"/>
    <dgm:cxn modelId="{803A2EE6-2CDD-4461-B2BF-F842865A7C86}" type="presOf" srcId="{64261D43-668C-438C-A2B9-81CB8A6CCFF5}" destId="{D5A805BE-F2DF-4960-B2AF-599CA5A2446F}" srcOrd="0" destOrd="0" presId="urn:microsoft.com/office/officeart/2005/8/layout/hierarchy1"/>
    <dgm:cxn modelId="{7D432323-5E7D-4BFB-B1D5-EC482911C0FA}" srcId="{3114B0EE-8504-4BD5-800C-D3BD780B5C13}" destId="{8E39DE92-CC78-4234-8101-69FD886CC832}" srcOrd="1" destOrd="0" parTransId="{ABFCE4E6-7ADE-4D2A-A920-25C7ACCB729C}" sibTransId="{FF2D8392-860F-497E-B841-0CB3AB0883F0}"/>
    <dgm:cxn modelId="{3A426ECB-5980-458F-89B4-72E6E85F06EA}" srcId="{66151C2C-913B-4B94-A452-8EF390EFFF1C}" destId="{E0514227-73EB-464D-9817-F360B9F22A0B}" srcOrd="0" destOrd="0" parTransId="{A6B236EC-665C-4E37-AF66-23EE06425C8F}" sibTransId="{109651A4-072F-4C46-8167-C78EF24E4DBF}"/>
    <dgm:cxn modelId="{3B821C14-06D6-4A56-A726-4B3312CFC69C}" type="presOf" srcId="{3114B0EE-8504-4BD5-800C-D3BD780B5C13}" destId="{CFED9CFC-E970-4D16-90A0-2C89CCCE04A1}" srcOrd="0" destOrd="0" presId="urn:microsoft.com/office/officeart/2005/8/layout/hierarchy1"/>
    <dgm:cxn modelId="{FF1E9454-E455-4FF0-94A9-968970E507EF}" type="presOf" srcId="{F93649EA-CF1D-4653-9075-97672BF26682}" destId="{BA04AB8C-2EF6-4A28-99E7-C87D4A317A85}" srcOrd="0" destOrd="0" presId="urn:microsoft.com/office/officeart/2005/8/layout/hierarchy1"/>
    <dgm:cxn modelId="{75989066-817C-42E6-9BFA-B8BDF04F3395}" type="presOf" srcId="{09B6A273-3E80-45A3-9ED0-83A69E7F011B}" destId="{033C0F38-B6A2-420C-8BFB-2F76C0EA5536}" srcOrd="0" destOrd="0" presId="urn:microsoft.com/office/officeart/2005/8/layout/hierarchy1"/>
    <dgm:cxn modelId="{E0840DBA-9AD3-4CA7-82A8-A5113B6A8CF1}" srcId="{A552F753-4CF5-4E64-963E-7618512446E1}" destId="{64261D43-668C-438C-A2B9-81CB8A6CCFF5}" srcOrd="0" destOrd="0" parTransId="{4E02F1D2-3B37-4F7D-8379-2CCF6DFDD568}" sibTransId="{9B15A443-83C2-47C3-9C48-62331E79CF52}"/>
    <dgm:cxn modelId="{36A403B5-D5F9-4BC0-802B-EC75285E2B8C}" srcId="{4368FE18-4F16-4A01-953F-417E3B04D2F5}" destId="{09B6A273-3E80-45A3-9ED0-83A69E7F011B}" srcOrd="0" destOrd="0" parTransId="{692F4D0B-2EE2-4CA5-9A8A-36F23D463FF6}" sibTransId="{CFA3AC32-6732-4720-A46D-02CD0B3D9F14}"/>
    <dgm:cxn modelId="{4D980597-DD13-47C5-85CC-D4C40E3F94ED}" type="presOf" srcId="{26CB5E6B-D128-44A5-B98F-8B75A6D27300}" destId="{9E74676A-E6D4-49EB-AFBF-5DD5138A8D60}" srcOrd="0" destOrd="0" presId="urn:microsoft.com/office/officeart/2005/8/layout/hierarchy1"/>
    <dgm:cxn modelId="{85BD9C63-479B-4134-891A-54D91B167CB7}" type="presOf" srcId="{4368FE18-4F16-4A01-953F-417E3B04D2F5}" destId="{973503B1-3138-4628-81C3-D5F2DDB5D8C9}" srcOrd="0" destOrd="0" presId="urn:microsoft.com/office/officeart/2005/8/layout/hierarchy1"/>
    <dgm:cxn modelId="{58E25CC5-A5CD-4321-AAF6-140CC3A7FB70}" type="presOf" srcId="{692F4D0B-2EE2-4CA5-9A8A-36F23D463FF6}" destId="{A54DFD75-90FE-4436-B38A-E8C132929D1E}" srcOrd="0" destOrd="0" presId="urn:microsoft.com/office/officeart/2005/8/layout/hierarchy1"/>
    <dgm:cxn modelId="{B0BA34C5-915A-4334-B96B-9DD3924CA20C}" srcId="{8E39DE92-CC78-4234-8101-69FD886CC832}" destId="{66151C2C-913B-4B94-A452-8EF390EFFF1C}" srcOrd="0" destOrd="0" parTransId="{F93649EA-CF1D-4653-9075-97672BF26682}" sibTransId="{969992EF-379B-4ACD-826C-6A07681C3E54}"/>
    <dgm:cxn modelId="{CD24494C-B04C-4AF6-90DF-B4A08A4A54D7}" type="presOf" srcId="{A6B236EC-665C-4E37-AF66-23EE06425C8F}" destId="{96C76EFE-2623-4459-8DBE-60236E8CA08C}" srcOrd="0" destOrd="0" presId="urn:microsoft.com/office/officeart/2005/8/layout/hierarchy1"/>
    <dgm:cxn modelId="{B80051F7-26E7-46AC-896F-B8CB7872C05C}" type="presOf" srcId="{8E39DE92-CC78-4234-8101-69FD886CC832}" destId="{E9B75719-1F43-4295-AB64-C00984EFDABF}" srcOrd="0" destOrd="0" presId="urn:microsoft.com/office/officeart/2005/8/layout/hierarchy1"/>
    <dgm:cxn modelId="{109F59F8-F5D9-4333-95CA-0F200D92C204}" type="presOf" srcId="{72373DF1-7160-4F9A-B8EC-1F151F34B559}" destId="{10CC2C6C-534D-457D-8D57-C7B8654D5C54}" srcOrd="0" destOrd="0" presId="urn:microsoft.com/office/officeart/2005/8/layout/hierarchy1"/>
    <dgm:cxn modelId="{B2834725-7B55-4B87-B97F-44632704E034}" type="presOf" srcId="{A552F753-4CF5-4E64-963E-7618512446E1}" destId="{DB8F9724-D109-4A46-801B-221741947B3C}" srcOrd="0" destOrd="0" presId="urn:microsoft.com/office/officeart/2005/8/layout/hierarchy1"/>
    <dgm:cxn modelId="{25EEF16F-AC28-498F-A3EE-8AA512095D97}" type="presOf" srcId="{5E275A19-E7EA-4FC7-A4B7-991429638930}" destId="{9643E2DD-023F-468B-B4BD-098A2ED2A61C}" srcOrd="0" destOrd="0" presId="urn:microsoft.com/office/officeart/2005/8/layout/hierarchy1"/>
    <dgm:cxn modelId="{3C9A09B4-7DCB-46A6-A29D-29BA4E27DC0E}" type="presOf" srcId="{6861D93C-0943-48DD-9DFE-03AEB41E592B}" destId="{FF6B8231-F041-4D8F-A88F-40B6B2276450}" srcOrd="0" destOrd="0" presId="urn:microsoft.com/office/officeart/2005/8/layout/hierarchy1"/>
    <dgm:cxn modelId="{687C6962-ACC2-4325-804B-F59B89A35403}" srcId="{5E275A19-E7EA-4FC7-A4B7-991429638930}" destId="{A552F753-4CF5-4E64-963E-7618512446E1}" srcOrd="0" destOrd="0" parTransId="{7E486815-FE66-442B-903F-30B35FF8CDFA}" sibTransId="{EC4FFE06-8B62-4B47-9973-5D755EE4FF62}"/>
    <dgm:cxn modelId="{7F562418-FE07-4FA0-AFFF-0971B4787689}" type="presOf" srcId="{8A109DFF-BB10-4711-AFA3-C11AAEBC7B54}" destId="{0D3E3899-43B8-457D-9C44-F188619E3CDD}" srcOrd="0" destOrd="0" presId="urn:microsoft.com/office/officeart/2005/8/layout/hierarchy1"/>
    <dgm:cxn modelId="{868F5ECB-4F49-4388-B963-DC92C43CA8CA}" srcId="{E0514227-73EB-464D-9817-F360B9F22A0B}" destId="{8A109DFF-BB10-4711-AFA3-C11AAEBC7B54}" srcOrd="0" destOrd="0" parTransId="{26CB5E6B-D128-44A5-B98F-8B75A6D27300}" sibTransId="{B0DB901B-0E06-474E-936D-744D7AB4AC34}"/>
    <dgm:cxn modelId="{DC6D80EC-FE9D-47A5-852E-C8B2C27314FD}" type="presOf" srcId="{D1538358-B375-4596-83AF-0DA94428B51A}" destId="{E67B8E46-11D1-4FA8-A138-E1E553741747}" srcOrd="0" destOrd="0" presId="urn:microsoft.com/office/officeart/2005/8/layout/hierarchy1"/>
    <dgm:cxn modelId="{7B24D6F7-3AEA-4E07-AE71-D8CC4B4F492A}" srcId="{D1538358-B375-4596-83AF-0DA94428B51A}" destId="{A82E75ED-94AE-4FEC-A9BB-28D8978101F1}" srcOrd="0" destOrd="0" parTransId="{041B4C89-C820-4B63-9EFA-C960046F621D}" sibTransId="{B9A3854F-300D-47A1-AD43-B5DE329B4583}"/>
    <dgm:cxn modelId="{48ADD40A-67B7-40D6-BF89-B69523B58DB3}" type="presParOf" srcId="{CFED9CFC-E970-4D16-90A0-2C89CCCE04A1}" destId="{D6E61943-A19D-4CAE-BFC4-6D2D3CE1A465}" srcOrd="0" destOrd="0" presId="urn:microsoft.com/office/officeart/2005/8/layout/hierarchy1"/>
    <dgm:cxn modelId="{EC09CAB8-5220-4CD9-9D0D-14E3990FC261}" type="presParOf" srcId="{D6E61943-A19D-4CAE-BFC4-6D2D3CE1A465}" destId="{FE5DFB53-A31D-4796-B1B9-B16D1F605D6F}" srcOrd="0" destOrd="0" presId="urn:microsoft.com/office/officeart/2005/8/layout/hierarchy1"/>
    <dgm:cxn modelId="{49AADDEF-88C5-4E80-9410-58347ECC3F6A}" type="presParOf" srcId="{FE5DFB53-A31D-4796-B1B9-B16D1F605D6F}" destId="{98F2C3D0-38B3-424F-A7C1-7F2B235A8560}" srcOrd="0" destOrd="0" presId="urn:microsoft.com/office/officeart/2005/8/layout/hierarchy1"/>
    <dgm:cxn modelId="{948A3D7A-E073-40F8-9AED-380F73C268C3}" type="presParOf" srcId="{FE5DFB53-A31D-4796-B1B9-B16D1F605D6F}" destId="{973503B1-3138-4628-81C3-D5F2DDB5D8C9}" srcOrd="1" destOrd="0" presId="urn:microsoft.com/office/officeart/2005/8/layout/hierarchy1"/>
    <dgm:cxn modelId="{6DA22969-1745-4EC0-84FA-4EB1F53FB6B8}" type="presParOf" srcId="{D6E61943-A19D-4CAE-BFC4-6D2D3CE1A465}" destId="{A2276931-906B-4415-814B-64D0105DC594}" srcOrd="1" destOrd="0" presId="urn:microsoft.com/office/officeart/2005/8/layout/hierarchy1"/>
    <dgm:cxn modelId="{18B923E5-2F90-414E-9480-A4F6F593B9B8}" type="presParOf" srcId="{A2276931-906B-4415-814B-64D0105DC594}" destId="{A54DFD75-90FE-4436-B38A-E8C132929D1E}" srcOrd="0" destOrd="0" presId="urn:microsoft.com/office/officeart/2005/8/layout/hierarchy1"/>
    <dgm:cxn modelId="{10A88161-3FD2-4A27-93F8-9C10B8B9E099}" type="presParOf" srcId="{A2276931-906B-4415-814B-64D0105DC594}" destId="{AD221103-50E1-4925-ABFD-950AC7CD83FB}" srcOrd="1" destOrd="0" presId="urn:microsoft.com/office/officeart/2005/8/layout/hierarchy1"/>
    <dgm:cxn modelId="{CEC52057-AA0A-43F7-B2D6-BE3B92028F4C}" type="presParOf" srcId="{AD221103-50E1-4925-ABFD-950AC7CD83FB}" destId="{8072CCDB-4F68-4BDD-9510-6C8468B23E97}" srcOrd="0" destOrd="0" presId="urn:microsoft.com/office/officeart/2005/8/layout/hierarchy1"/>
    <dgm:cxn modelId="{26B343F1-4D7A-4055-8C11-ED4237D47879}" type="presParOf" srcId="{8072CCDB-4F68-4BDD-9510-6C8468B23E97}" destId="{85314E32-F88F-4E8D-92E6-A81C6DE83B0D}" srcOrd="0" destOrd="0" presId="urn:microsoft.com/office/officeart/2005/8/layout/hierarchy1"/>
    <dgm:cxn modelId="{F65285BB-468E-40FC-9759-EFB946A63845}" type="presParOf" srcId="{8072CCDB-4F68-4BDD-9510-6C8468B23E97}" destId="{033C0F38-B6A2-420C-8BFB-2F76C0EA5536}" srcOrd="1" destOrd="0" presId="urn:microsoft.com/office/officeart/2005/8/layout/hierarchy1"/>
    <dgm:cxn modelId="{FA67BC57-DDE3-42E0-8CBC-CD4035D75B6F}" type="presParOf" srcId="{AD221103-50E1-4925-ABFD-950AC7CD83FB}" destId="{711E34D1-4D97-4BEC-A5FC-0A24D74D3B77}" srcOrd="1" destOrd="0" presId="urn:microsoft.com/office/officeart/2005/8/layout/hierarchy1"/>
    <dgm:cxn modelId="{4C0F51D0-3B51-4EB7-8CD8-961E9C35BACD}" type="presParOf" srcId="{CFED9CFC-E970-4D16-90A0-2C89CCCE04A1}" destId="{5AC3A3F7-3F79-46D3-BC7D-8C75AD7836F9}" srcOrd="1" destOrd="0" presId="urn:microsoft.com/office/officeart/2005/8/layout/hierarchy1"/>
    <dgm:cxn modelId="{9F681F73-B6B7-4D6B-843C-0A1C75E2A87C}" type="presParOf" srcId="{5AC3A3F7-3F79-46D3-BC7D-8C75AD7836F9}" destId="{27E99F19-D0C6-45D2-A918-CA15B4CE4F4F}" srcOrd="0" destOrd="0" presId="urn:microsoft.com/office/officeart/2005/8/layout/hierarchy1"/>
    <dgm:cxn modelId="{3D74B034-C08C-4DA6-BC48-5963BDDF8E4F}" type="presParOf" srcId="{27E99F19-D0C6-45D2-A918-CA15B4CE4F4F}" destId="{094536DB-0386-40B6-81BE-AC4861CEB226}" srcOrd="0" destOrd="0" presId="urn:microsoft.com/office/officeart/2005/8/layout/hierarchy1"/>
    <dgm:cxn modelId="{CA9BF9BF-95BA-4F07-A49E-37C4543BFA10}" type="presParOf" srcId="{27E99F19-D0C6-45D2-A918-CA15B4CE4F4F}" destId="{E9B75719-1F43-4295-AB64-C00984EFDABF}" srcOrd="1" destOrd="0" presId="urn:microsoft.com/office/officeart/2005/8/layout/hierarchy1"/>
    <dgm:cxn modelId="{760F6652-897C-41BF-8290-7383F2A4B678}" type="presParOf" srcId="{5AC3A3F7-3F79-46D3-BC7D-8C75AD7836F9}" destId="{DCF80B78-86EE-4430-A467-AF4CA3559E36}" srcOrd="1" destOrd="0" presId="urn:microsoft.com/office/officeart/2005/8/layout/hierarchy1"/>
    <dgm:cxn modelId="{08C19971-FF6F-4D6B-B570-A3532D03D0BC}" type="presParOf" srcId="{DCF80B78-86EE-4430-A467-AF4CA3559E36}" destId="{BA04AB8C-2EF6-4A28-99E7-C87D4A317A85}" srcOrd="0" destOrd="0" presId="urn:microsoft.com/office/officeart/2005/8/layout/hierarchy1"/>
    <dgm:cxn modelId="{2C7983F2-63EE-4F8E-B182-251D50DDD447}" type="presParOf" srcId="{DCF80B78-86EE-4430-A467-AF4CA3559E36}" destId="{DF7DA964-569D-4CA2-87D1-319B3CB13D51}" srcOrd="1" destOrd="0" presId="urn:microsoft.com/office/officeart/2005/8/layout/hierarchy1"/>
    <dgm:cxn modelId="{6A676DB7-1DC0-42B6-B032-BF8077DAFCC9}" type="presParOf" srcId="{DF7DA964-569D-4CA2-87D1-319B3CB13D51}" destId="{C779EFD4-5008-4F9B-AD64-8F688597B8DF}" srcOrd="0" destOrd="0" presId="urn:microsoft.com/office/officeart/2005/8/layout/hierarchy1"/>
    <dgm:cxn modelId="{1D2F52A3-DF22-4518-AD19-2A33AB5FA323}" type="presParOf" srcId="{C779EFD4-5008-4F9B-AD64-8F688597B8DF}" destId="{F9C98431-01CB-4293-98C0-188A5DF59C08}" srcOrd="0" destOrd="0" presId="urn:microsoft.com/office/officeart/2005/8/layout/hierarchy1"/>
    <dgm:cxn modelId="{C8CA538D-4211-4131-B70B-B4AC3A73412B}" type="presParOf" srcId="{C779EFD4-5008-4F9B-AD64-8F688597B8DF}" destId="{E0947968-DE40-478A-A876-1B9C81B52766}" srcOrd="1" destOrd="0" presId="urn:microsoft.com/office/officeart/2005/8/layout/hierarchy1"/>
    <dgm:cxn modelId="{B807371E-F361-4DA5-A7A6-93AB3806A927}" type="presParOf" srcId="{DF7DA964-569D-4CA2-87D1-319B3CB13D51}" destId="{4F095624-1345-4B63-A212-987FEB069204}" srcOrd="1" destOrd="0" presId="urn:microsoft.com/office/officeart/2005/8/layout/hierarchy1"/>
    <dgm:cxn modelId="{8F5CDE5A-0307-4B64-94FC-33DD2B25BFB8}" type="presParOf" srcId="{4F095624-1345-4B63-A212-987FEB069204}" destId="{96C76EFE-2623-4459-8DBE-60236E8CA08C}" srcOrd="0" destOrd="0" presId="urn:microsoft.com/office/officeart/2005/8/layout/hierarchy1"/>
    <dgm:cxn modelId="{18704AC1-507D-44E7-981F-D9164D0A5DC1}" type="presParOf" srcId="{4F095624-1345-4B63-A212-987FEB069204}" destId="{85DAA6FA-8E38-4468-8AD6-0BC3ECF97F5F}" srcOrd="1" destOrd="0" presId="urn:microsoft.com/office/officeart/2005/8/layout/hierarchy1"/>
    <dgm:cxn modelId="{62B8137B-15EE-4235-8CB3-DEF915228162}" type="presParOf" srcId="{85DAA6FA-8E38-4468-8AD6-0BC3ECF97F5F}" destId="{AB4CF635-C72D-42A1-A2A5-6A3B41DB84B9}" srcOrd="0" destOrd="0" presId="urn:microsoft.com/office/officeart/2005/8/layout/hierarchy1"/>
    <dgm:cxn modelId="{D1EFA701-2FED-4C2E-9512-23CC9C78608B}" type="presParOf" srcId="{AB4CF635-C72D-42A1-A2A5-6A3B41DB84B9}" destId="{AD4DC7BB-DC05-4368-BA14-392836991E29}" srcOrd="0" destOrd="0" presId="urn:microsoft.com/office/officeart/2005/8/layout/hierarchy1"/>
    <dgm:cxn modelId="{92A949BC-579D-481A-A8AD-3581F4622D15}" type="presParOf" srcId="{AB4CF635-C72D-42A1-A2A5-6A3B41DB84B9}" destId="{3FCC85C5-DCA8-42A4-99BA-F9150CA7E8C1}" srcOrd="1" destOrd="0" presId="urn:microsoft.com/office/officeart/2005/8/layout/hierarchy1"/>
    <dgm:cxn modelId="{DA3D3728-565B-4878-B66D-15803DD1DE7A}" type="presParOf" srcId="{85DAA6FA-8E38-4468-8AD6-0BC3ECF97F5F}" destId="{E617D089-A38F-4B49-A6F3-B3C15A448770}" srcOrd="1" destOrd="0" presId="urn:microsoft.com/office/officeart/2005/8/layout/hierarchy1"/>
    <dgm:cxn modelId="{76413094-A79E-4199-B330-330430BA86B4}" type="presParOf" srcId="{E617D089-A38F-4B49-A6F3-B3C15A448770}" destId="{9E74676A-E6D4-49EB-AFBF-5DD5138A8D60}" srcOrd="0" destOrd="0" presId="urn:microsoft.com/office/officeart/2005/8/layout/hierarchy1"/>
    <dgm:cxn modelId="{F9FF638F-DD61-484A-8008-47FF91BD7C43}" type="presParOf" srcId="{E617D089-A38F-4B49-A6F3-B3C15A448770}" destId="{54801770-3486-4B94-9AA3-751FC5D62651}" srcOrd="1" destOrd="0" presId="urn:microsoft.com/office/officeart/2005/8/layout/hierarchy1"/>
    <dgm:cxn modelId="{83266F8F-96A8-4415-B834-96BF2BD01E1E}" type="presParOf" srcId="{54801770-3486-4B94-9AA3-751FC5D62651}" destId="{D344FDE3-313E-4C03-8367-CCB2397D9DEF}" srcOrd="0" destOrd="0" presId="urn:microsoft.com/office/officeart/2005/8/layout/hierarchy1"/>
    <dgm:cxn modelId="{65704165-4673-492B-81C8-0D9D09B43A09}" type="presParOf" srcId="{D344FDE3-313E-4C03-8367-CCB2397D9DEF}" destId="{89677CDB-4CC4-40FA-A7F6-F46AE082968B}" srcOrd="0" destOrd="0" presId="urn:microsoft.com/office/officeart/2005/8/layout/hierarchy1"/>
    <dgm:cxn modelId="{CE52CAAE-F43B-4A81-97ED-094511147407}" type="presParOf" srcId="{D344FDE3-313E-4C03-8367-CCB2397D9DEF}" destId="{0D3E3899-43B8-457D-9C44-F188619E3CDD}" srcOrd="1" destOrd="0" presId="urn:microsoft.com/office/officeart/2005/8/layout/hierarchy1"/>
    <dgm:cxn modelId="{C136AD14-B004-46E5-A4A2-72E1032BFD0C}" type="presParOf" srcId="{54801770-3486-4B94-9AA3-751FC5D62651}" destId="{A5577F39-64BA-4DD0-AE25-D7242F4E5B7F}" srcOrd="1" destOrd="0" presId="urn:microsoft.com/office/officeart/2005/8/layout/hierarchy1"/>
    <dgm:cxn modelId="{8D61A1C1-CEF2-4061-A03E-ED8C860B6362}" type="presParOf" srcId="{CFED9CFC-E970-4D16-90A0-2C89CCCE04A1}" destId="{A192D3B4-367E-4331-98A7-A57BFC04FDC8}" srcOrd="2" destOrd="0" presId="urn:microsoft.com/office/officeart/2005/8/layout/hierarchy1"/>
    <dgm:cxn modelId="{A6BC4669-C137-415B-811C-D67689D2E8DE}" type="presParOf" srcId="{A192D3B4-367E-4331-98A7-A57BFC04FDC8}" destId="{4D93420F-A82E-4898-A87C-174E54821779}" srcOrd="0" destOrd="0" presId="urn:microsoft.com/office/officeart/2005/8/layout/hierarchy1"/>
    <dgm:cxn modelId="{F72D4F8C-7110-4A54-896B-14144CCA11A4}" type="presParOf" srcId="{4D93420F-A82E-4898-A87C-174E54821779}" destId="{E37FB5C4-ADDA-4D2F-8F4C-8201AA47EBAA}" srcOrd="0" destOrd="0" presId="urn:microsoft.com/office/officeart/2005/8/layout/hierarchy1"/>
    <dgm:cxn modelId="{9EBFE029-9A3D-4DC7-A104-B000992083A3}" type="presParOf" srcId="{4D93420F-A82E-4898-A87C-174E54821779}" destId="{FF6B8231-F041-4D8F-A88F-40B6B2276450}" srcOrd="1" destOrd="0" presId="urn:microsoft.com/office/officeart/2005/8/layout/hierarchy1"/>
    <dgm:cxn modelId="{30A72A91-9AE8-433E-A477-7B43CBF9A548}" type="presParOf" srcId="{A192D3B4-367E-4331-98A7-A57BFC04FDC8}" destId="{5F66D54F-4C3E-4BE0-9C1C-FC05646B2AB8}" srcOrd="1" destOrd="0" presId="urn:microsoft.com/office/officeart/2005/8/layout/hierarchy1"/>
    <dgm:cxn modelId="{91B03F8A-44DE-4D3F-9530-CD5663AA2DAD}" type="presParOf" srcId="{5F66D54F-4C3E-4BE0-9C1C-FC05646B2AB8}" destId="{10CC2C6C-534D-457D-8D57-C7B8654D5C54}" srcOrd="0" destOrd="0" presId="urn:microsoft.com/office/officeart/2005/8/layout/hierarchy1"/>
    <dgm:cxn modelId="{7E801F25-EB95-45EE-9665-E1D1903C2E93}" type="presParOf" srcId="{5F66D54F-4C3E-4BE0-9C1C-FC05646B2AB8}" destId="{6CF05442-549A-4D12-AC82-102009A844F2}" srcOrd="1" destOrd="0" presId="urn:microsoft.com/office/officeart/2005/8/layout/hierarchy1"/>
    <dgm:cxn modelId="{9D7A409E-2156-4BF2-9271-DC9EFA0C08B4}" type="presParOf" srcId="{6CF05442-549A-4D12-AC82-102009A844F2}" destId="{ED6DEB4D-23D8-4A9B-A646-0F003A9374B2}" srcOrd="0" destOrd="0" presId="urn:microsoft.com/office/officeart/2005/8/layout/hierarchy1"/>
    <dgm:cxn modelId="{01DA570A-A1FA-44FB-B9E5-B6C94FFDB8C1}" type="presParOf" srcId="{ED6DEB4D-23D8-4A9B-A646-0F003A9374B2}" destId="{4A3EF4B4-E9BE-4DEC-A1C2-BE1B7F7AD5D5}" srcOrd="0" destOrd="0" presId="urn:microsoft.com/office/officeart/2005/8/layout/hierarchy1"/>
    <dgm:cxn modelId="{57F2225B-D4C3-4970-8706-91A6A8B097B2}" type="presParOf" srcId="{ED6DEB4D-23D8-4A9B-A646-0F003A9374B2}" destId="{E67B8E46-11D1-4FA8-A138-E1E553741747}" srcOrd="1" destOrd="0" presId="urn:microsoft.com/office/officeart/2005/8/layout/hierarchy1"/>
    <dgm:cxn modelId="{D35F4C24-7976-4BCB-981E-91E4C805658F}" type="presParOf" srcId="{6CF05442-549A-4D12-AC82-102009A844F2}" destId="{B1C151C6-D030-4249-BA4D-36A79BF21B1F}" srcOrd="1" destOrd="0" presId="urn:microsoft.com/office/officeart/2005/8/layout/hierarchy1"/>
    <dgm:cxn modelId="{738097AF-F10E-4476-A819-818272B2DD92}" type="presParOf" srcId="{B1C151C6-D030-4249-BA4D-36A79BF21B1F}" destId="{17AB0707-FF9E-4C1E-9220-56B293ADD484}" srcOrd="0" destOrd="0" presId="urn:microsoft.com/office/officeart/2005/8/layout/hierarchy1"/>
    <dgm:cxn modelId="{1BD446BC-5576-40EB-921F-0676D07C7C9D}" type="presParOf" srcId="{B1C151C6-D030-4249-BA4D-36A79BF21B1F}" destId="{4A38D527-D3BE-4638-8F73-2D4C450BCAE9}" srcOrd="1" destOrd="0" presId="urn:microsoft.com/office/officeart/2005/8/layout/hierarchy1"/>
    <dgm:cxn modelId="{A390C1BE-C393-40C4-8C61-1560CF08E11F}" type="presParOf" srcId="{4A38D527-D3BE-4638-8F73-2D4C450BCAE9}" destId="{C7B669DD-53DD-47C8-BC51-7EE0CDE6FE9D}" srcOrd="0" destOrd="0" presId="urn:microsoft.com/office/officeart/2005/8/layout/hierarchy1"/>
    <dgm:cxn modelId="{9499F55E-F88F-4B4A-87DD-DF0AFB5E19CB}" type="presParOf" srcId="{C7B669DD-53DD-47C8-BC51-7EE0CDE6FE9D}" destId="{FDC225D5-D0A9-4E5D-BF9C-91A9B1EC589E}" srcOrd="0" destOrd="0" presId="urn:microsoft.com/office/officeart/2005/8/layout/hierarchy1"/>
    <dgm:cxn modelId="{B3CB7A63-FBEC-4580-B40C-F41FB65C8962}" type="presParOf" srcId="{C7B669DD-53DD-47C8-BC51-7EE0CDE6FE9D}" destId="{881A8730-43DC-4CFF-86F1-66BD232BC8AA}" srcOrd="1" destOrd="0" presId="urn:microsoft.com/office/officeart/2005/8/layout/hierarchy1"/>
    <dgm:cxn modelId="{ADFBFF13-CA8E-4E24-A838-396DE0283777}" type="presParOf" srcId="{4A38D527-D3BE-4638-8F73-2D4C450BCAE9}" destId="{F0BE7C9B-4773-45F1-A669-221EF8BE7A8D}" srcOrd="1" destOrd="0" presId="urn:microsoft.com/office/officeart/2005/8/layout/hierarchy1"/>
    <dgm:cxn modelId="{EF51A3F3-5EE6-4895-A049-29F8C0775CF8}" type="presParOf" srcId="{CFED9CFC-E970-4D16-90A0-2C89CCCE04A1}" destId="{2F44833A-EAAE-4A57-B445-32313C30749B}" srcOrd="3" destOrd="0" presId="urn:microsoft.com/office/officeart/2005/8/layout/hierarchy1"/>
    <dgm:cxn modelId="{3E0609B0-5F6D-4480-B6A4-346A1DB454A8}" type="presParOf" srcId="{2F44833A-EAAE-4A57-B445-32313C30749B}" destId="{727FAC8E-1C3B-413C-B804-394AD205BE2B}" srcOrd="0" destOrd="0" presId="urn:microsoft.com/office/officeart/2005/8/layout/hierarchy1"/>
    <dgm:cxn modelId="{5E8B34CD-5BBB-48E8-A3B3-4766483B5D23}" type="presParOf" srcId="{727FAC8E-1C3B-413C-B804-394AD205BE2B}" destId="{C6E2677A-FB7D-4C72-96A8-5D549175702C}" srcOrd="0" destOrd="0" presId="urn:microsoft.com/office/officeart/2005/8/layout/hierarchy1"/>
    <dgm:cxn modelId="{353BC992-9B87-4877-939E-124D1422AB91}" type="presParOf" srcId="{727FAC8E-1C3B-413C-B804-394AD205BE2B}" destId="{9643E2DD-023F-468B-B4BD-098A2ED2A61C}" srcOrd="1" destOrd="0" presId="urn:microsoft.com/office/officeart/2005/8/layout/hierarchy1"/>
    <dgm:cxn modelId="{72E17423-B1E9-48DC-AC12-E0D7BD90408B}" type="presParOf" srcId="{2F44833A-EAAE-4A57-B445-32313C30749B}" destId="{2DFB73D5-412E-403E-BB06-EE6D777DD8FA}" srcOrd="1" destOrd="0" presId="urn:microsoft.com/office/officeart/2005/8/layout/hierarchy1"/>
    <dgm:cxn modelId="{54C8F99A-130C-45CC-A5CD-E1DF5C5CB472}" type="presParOf" srcId="{2DFB73D5-412E-403E-BB06-EE6D777DD8FA}" destId="{1EC602BD-97A1-4DD3-A617-0F0B2FA18A66}" srcOrd="0" destOrd="0" presId="urn:microsoft.com/office/officeart/2005/8/layout/hierarchy1"/>
    <dgm:cxn modelId="{A5EB3F3E-BAE2-4889-A920-FB39016FCD1B}" type="presParOf" srcId="{2DFB73D5-412E-403E-BB06-EE6D777DD8FA}" destId="{A4A1C23F-8C62-4019-8C00-E5168D29DB8D}" srcOrd="1" destOrd="0" presId="urn:microsoft.com/office/officeart/2005/8/layout/hierarchy1"/>
    <dgm:cxn modelId="{1742BCAB-881F-4EEC-A7DC-F4BF11267B5E}" type="presParOf" srcId="{A4A1C23F-8C62-4019-8C00-E5168D29DB8D}" destId="{DC86DA92-BA19-41D3-975F-37007EA38CAD}" srcOrd="0" destOrd="0" presId="urn:microsoft.com/office/officeart/2005/8/layout/hierarchy1"/>
    <dgm:cxn modelId="{E230C557-E4A1-48CC-83BC-66564B9A3E2C}" type="presParOf" srcId="{DC86DA92-BA19-41D3-975F-37007EA38CAD}" destId="{9F8C9636-DB1F-4DF2-909A-DA527D972ED2}" srcOrd="0" destOrd="0" presId="urn:microsoft.com/office/officeart/2005/8/layout/hierarchy1"/>
    <dgm:cxn modelId="{3DE71BAA-BF2E-4626-9BB8-CC50A2CDF9E0}" type="presParOf" srcId="{DC86DA92-BA19-41D3-975F-37007EA38CAD}" destId="{DB8F9724-D109-4A46-801B-221741947B3C}" srcOrd="1" destOrd="0" presId="urn:microsoft.com/office/officeart/2005/8/layout/hierarchy1"/>
    <dgm:cxn modelId="{A71F7B41-680C-4856-AB43-EB36C3C3EBEB}" type="presParOf" srcId="{A4A1C23F-8C62-4019-8C00-E5168D29DB8D}" destId="{F7E47C60-0632-4776-974B-3EFF8CC5ECBF}" srcOrd="1" destOrd="0" presId="urn:microsoft.com/office/officeart/2005/8/layout/hierarchy1"/>
    <dgm:cxn modelId="{86DBF7F7-D7EA-4344-8213-72B396D39929}" type="presParOf" srcId="{F7E47C60-0632-4776-974B-3EFF8CC5ECBF}" destId="{4C0B958F-F4D0-4452-826C-42DC2F057442}" srcOrd="0" destOrd="0" presId="urn:microsoft.com/office/officeart/2005/8/layout/hierarchy1"/>
    <dgm:cxn modelId="{E8A7EBE7-AD56-4F70-9E55-BCCB9EF6A4DD}" type="presParOf" srcId="{F7E47C60-0632-4776-974B-3EFF8CC5ECBF}" destId="{2BC17873-FA04-4911-B724-74FE1EF1631F}" srcOrd="1" destOrd="0" presId="urn:microsoft.com/office/officeart/2005/8/layout/hierarchy1"/>
    <dgm:cxn modelId="{2765D602-8618-4F78-A4EA-F547E2752B19}" type="presParOf" srcId="{2BC17873-FA04-4911-B724-74FE1EF1631F}" destId="{B5CCC87B-BCD6-4FB3-959B-0508B3FC6842}" srcOrd="0" destOrd="0" presId="urn:microsoft.com/office/officeart/2005/8/layout/hierarchy1"/>
    <dgm:cxn modelId="{8AD0AF13-5EB0-4B38-A75F-509877C7410B}" type="presParOf" srcId="{B5CCC87B-BCD6-4FB3-959B-0508B3FC6842}" destId="{F63A99A2-BC9D-482B-80F4-10F357989B37}" srcOrd="0" destOrd="0" presId="urn:microsoft.com/office/officeart/2005/8/layout/hierarchy1"/>
    <dgm:cxn modelId="{0CB8CC31-3712-4E40-AC2D-F9C809DB692F}" type="presParOf" srcId="{B5CCC87B-BCD6-4FB3-959B-0508B3FC6842}" destId="{D5A805BE-F2DF-4960-B2AF-599CA5A2446F}" srcOrd="1" destOrd="0" presId="urn:microsoft.com/office/officeart/2005/8/layout/hierarchy1"/>
    <dgm:cxn modelId="{CAFCF76E-90E8-4621-9620-F538410BCBCC}" type="presParOf" srcId="{2BC17873-FA04-4911-B724-74FE1EF1631F}" destId="{BE26E8DE-2D81-4BDE-8C25-1E8C979EA235}"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2BA858E-BE58-4705-AB7E-A214DDEB2294}"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IN"/>
        </a:p>
      </dgm:t>
    </dgm:pt>
    <dgm:pt modelId="{23CD3D7A-237E-445E-B2EC-3E0B185AFC3D}">
      <dgm:prSet phldrT="[Text]" custT="1">
        <dgm:style>
          <a:lnRef idx="2">
            <a:schemeClr val="accent2"/>
          </a:lnRef>
          <a:fillRef idx="1">
            <a:schemeClr val="lt1"/>
          </a:fillRef>
          <a:effectRef idx="0">
            <a:schemeClr val="accent2"/>
          </a:effectRef>
          <a:fontRef idx="minor">
            <a:schemeClr val="dk1"/>
          </a:fontRef>
        </dgm:style>
      </dgm:prSet>
      <dgm:spPr>
        <a:ln w="19050"/>
      </dgm:spPr>
      <dgm:t>
        <a:bodyPr/>
        <a:lstStyle/>
        <a:p>
          <a:r>
            <a:rPr lang="en-IN" sz="2000" dirty="0">
              <a:solidFill>
                <a:schemeClr val="tx1"/>
              </a:solidFill>
              <a:latin typeface="+mj-lt"/>
            </a:rPr>
            <a:t>Distribution to be done in the </a:t>
          </a:r>
          <a:r>
            <a:rPr lang="en-IN" sz="2000" b="1" dirty="0">
              <a:solidFill>
                <a:schemeClr val="tx1"/>
              </a:solidFill>
              <a:latin typeface="+mj-lt"/>
            </a:rPr>
            <a:t>same month</a:t>
          </a:r>
          <a:r>
            <a:rPr lang="en-IN" sz="2000" dirty="0">
              <a:solidFill>
                <a:schemeClr val="tx1"/>
              </a:solidFill>
              <a:latin typeface="+mj-lt"/>
            </a:rPr>
            <a:t> in which ITC becomes available to ISD</a:t>
          </a:r>
        </a:p>
      </dgm:t>
    </dgm:pt>
    <dgm:pt modelId="{C877C3E9-15BB-43DE-8537-DF3F746108CF}" type="parTrans" cxnId="{D42A5F60-4D94-4E55-A81C-AF3A8FFDB45B}">
      <dgm:prSet/>
      <dgm:spPr/>
      <dgm:t>
        <a:bodyPr/>
        <a:lstStyle/>
        <a:p>
          <a:endParaRPr lang="en-IN" sz="2000">
            <a:solidFill>
              <a:schemeClr val="tx1"/>
            </a:solidFill>
            <a:latin typeface="+mj-lt"/>
          </a:endParaRPr>
        </a:p>
      </dgm:t>
    </dgm:pt>
    <dgm:pt modelId="{5335AC33-0ABD-464E-AB0D-AE6C4765B904}" type="sibTrans" cxnId="{D42A5F60-4D94-4E55-A81C-AF3A8FFDB45B}">
      <dgm:prSet/>
      <dgm:spPr/>
      <dgm:t>
        <a:bodyPr/>
        <a:lstStyle/>
        <a:p>
          <a:endParaRPr lang="en-IN" sz="2000">
            <a:solidFill>
              <a:schemeClr val="tx1"/>
            </a:solidFill>
            <a:latin typeface="+mj-lt"/>
          </a:endParaRPr>
        </a:p>
      </dgm:t>
    </dgm:pt>
    <dgm:pt modelId="{0CFBFBB0-9786-4C48-BDDB-29502BFA9D9B}">
      <dgm:prSet custT="1">
        <dgm:style>
          <a:lnRef idx="2">
            <a:schemeClr val="accent2"/>
          </a:lnRef>
          <a:fillRef idx="1">
            <a:schemeClr val="lt1"/>
          </a:fillRef>
          <a:effectRef idx="0">
            <a:schemeClr val="accent2"/>
          </a:effectRef>
          <a:fontRef idx="minor">
            <a:schemeClr val="dk1"/>
          </a:fontRef>
        </dgm:style>
      </dgm:prSet>
      <dgm:spPr>
        <a:ln w="19050"/>
      </dgm:spPr>
      <dgm:t>
        <a:bodyPr/>
        <a:lstStyle/>
        <a:p>
          <a:r>
            <a:rPr lang="en-IN" sz="2000" dirty="0">
              <a:solidFill>
                <a:schemeClr val="tx1"/>
              </a:solidFill>
              <a:latin typeface="+mj-lt"/>
            </a:rPr>
            <a:t>Distribution only to those units to which the service is attributable</a:t>
          </a:r>
        </a:p>
      </dgm:t>
    </dgm:pt>
    <dgm:pt modelId="{C2932AC0-4CE6-40D6-8767-DFEFB32B02BA}" type="parTrans" cxnId="{D10486EC-E35C-497B-8BB8-AE2416951E30}">
      <dgm:prSet/>
      <dgm:spPr/>
      <dgm:t>
        <a:bodyPr/>
        <a:lstStyle/>
        <a:p>
          <a:endParaRPr lang="en-IN" sz="2000">
            <a:solidFill>
              <a:schemeClr val="tx1"/>
            </a:solidFill>
            <a:latin typeface="+mj-lt"/>
          </a:endParaRPr>
        </a:p>
      </dgm:t>
    </dgm:pt>
    <dgm:pt modelId="{AD0B5A65-3B63-4F3B-B82E-919E7F601009}" type="sibTrans" cxnId="{D10486EC-E35C-497B-8BB8-AE2416951E30}">
      <dgm:prSet/>
      <dgm:spPr/>
      <dgm:t>
        <a:bodyPr/>
        <a:lstStyle/>
        <a:p>
          <a:endParaRPr lang="en-IN" sz="2000">
            <a:solidFill>
              <a:schemeClr val="tx1"/>
            </a:solidFill>
            <a:latin typeface="+mj-lt"/>
          </a:endParaRPr>
        </a:p>
      </dgm:t>
    </dgm:pt>
    <dgm:pt modelId="{85DAB062-A9B6-4AEA-9D00-BE52615AB8BF}">
      <dgm:prSet custT="1">
        <dgm:style>
          <a:lnRef idx="2">
            <a:schemeClr val="accent2"/>
          </a:lnRef>
          <a:fillRef idx="1">
            <a:schemeClr val="lt1"/>
          </a:fillRef>
          <a:effectRef idx="0">
            <a:schemeClr val="accent2"/>
          </a:effectRef>
          <a:fontRef idx="minor">
            <a:schemeClr val="dk1"/>
          </a:fontRef>
        </dgm:style>
      </dgm:prSet>
      <dgm:spPr>
        <a:ln w="19050"/>
      </dgm:spPr>
      <dgm:t>
        <a:bodyPr/>
        <a:lstStyle/>
        <a:p>
          <a:r>
            <a:rPr lang="en-IN" sz="2000" dirty="0">
              <a:solidFill>
                <a:schemeClr val="tx1"/>
              </a:solidFill>
              <a:latin typeface="+mj-lt"/>
            </a:rPr>
            <a:t>Even </a:t>
          </a:r>
          <a:r>
            <a:rPr lang="en-IN" sz="2000" b="1" dirty="0">
              <a:solidFill>
                <a:schemeClr val="tx1"/>
              </a:solidFill>
              <a:latin typeface="+mj-lt"/>
            </a:rPr>
            <a:t>suppliers of goods </a:t>
          </a:r>
          <a:r>
            <a:rPr lang="en-IN" sz="2000" dirty="0">
              <a:solidFill>
                <a:schemeClr val="tx1"/>
              </a:solidFill>
              <a:latin typeface="+mj-lt"/>
            </a:rPr>
            <a:t>can be ISDs</a:t>
          </a:r>
        </a:p>
      </dgm:t>
    </dgm:pt>
    <dgm:pt modelId="{D1E2D00F-10CF-4E34-85C9-A4B195ED8AA8}" type="parTrans" cxnId="{E57769E5-801B-4366-8B93-F16B8B641F06}">
      <dgm:prSet/>
      <dgm:spPr/>
      <dgm:t>
        <a:bodyPr/>
        <a:lstStyle/>
        <a:p>
          <a:endParaRPr lang="en-IN" sz="2000">
            <a:solidFill>
              <a:schemeClr val="tx1"/>
            </a:solidFill>
            <a:latin typeface="+mj-lt"/>
          </a:endParaRPr>
        </a:p>
      </dgm:t>
    </dgm:pt>
    <dgm:pt modelId="{DE1E07D4-3E55-4916-9C20-C4EB3597D026}" type="sibTrans" cxnId="{E57769E5-801B-4366-8B93-F16B8B641F06}">
      <dgm:prSet/>
      <dgm:spPr/>
      <dgm:t>
        <a:bodyPr/>
        <a:lstStyle/>
        <a:p>
          <a:endParaRPr lang="en-IN" sz="2000">
            <a:solidFill>
              <a:schemeClr val="tx1"/>
            </a:solidFill>
            <a:latin typeface="+mj-lt"/>
          </a:endParaRPr>
        </a:p>
      </dgm:t>
    </dgm:pt>
    <dgm:pt modelId="{C4428139-703E-4293-96C8-99B49217708B}">
      <dgm:prSet phldrT="[Text]" custT="1">
        <dgm:style>
          <a:lnRef idx="2">
            <a:schemeClr val="accent2"/>
          </a:lnRef>
          <a:fillRef idx="1">
            <a:schemeClr val="lt1"/>
          </a:fillRef>
          <a:effectRef idx="0">
            <a:schemeClr val="accent2"/>
          </a:effectRef>
          <a:fontRef idx="minor">
            <a:schemeClr val="dk1"/>
          </a:fontRef>
        </dgm:style>
      </dgm:prSet>
      <dgm:spPr>
        <a:ln w="19050"/>
      </dgm:spPr>
      <dgm:t>
        <a:bodyPr/>
        <a:lstStyle/>
        <a:p>
          <a:r>
            <a:rPr lang="en-IN" sz="2000" dirty="0">
              <a:solidFill>
                <a:schemeClr val="tx1"/>
              </a:solidFill>
              <a:latin typeface="+mj-lt"/>
            </a:rPr>
            <a:t>ITC distribution only on </a:t>
          </a:r>
          <a:r>
            <a:rPr lang="en-IN" sz="2000" b="1" dirty="0">
              <a:solidFill>
                <a:schemeClr val="tx1"/>
              </a:solidFill>
              <a:latin typeface="+mj-lt"/>
            </a:rPr>
            <a:t>tax invoices received for input services</a:t>
          </a:r>
        </a:p>
      </dgm:t>
    </dgm:pt>
    <dgm:pt modelId="{13037CCD-5AC3-48A5-BEBC-C9D614125F3E}" type="parTrans" cxnId="{27921566-18FE-413B-A856-3A98D9098509}">
      <dgm:prSet/>
      <dgm:spPr/>
      <dgm:t>
        <a:bodyPr/>
        <a:lstStyle/>
        <a:p>
          <a:endParaRPr lang="en-IN" sz="2000">
            <a:solidFill>
              <a:schemeClr val="tx1"/>
            </a:solidFill>
          </a:endParaRPr>
        </a:p>
      </dgm:t>
    </dgm:pt>
    <dgm:pt modelId="{CCE3E7CB-0F33-4B41-9F1E-B00C1E0E7295}" type="sibTrans" cxnId="{27921566-18FE-413B-A856-3A98D9098509}">
      <dgm:prSet/>
      <dgm:spPr/>
      <dgm:t>
        <a:bodyPr/>
        <a:lstStyle/>
        <a:p>
          <a:endParaRPr lang="en-IN" sz="2000">
            <a:solidFill>
              <a:schemeClr val="tx1"/>
            </a:solidFill>
          </a:endParaRPr>
        </a:p>
      </dgm:t>
    </dgm:pt>
    <dgm:pt modelId="{52308F35-B600-4725-9A0E-58412F8D6FAF}">
      <dgm:prSet custT="1">
        <dgm:style>
          <a:lnRef idx="2">
            <a:schemeClr val="accent2"/>
          </a:lnRef>
          <a:fillRef idx="1">
            <a:schemeClr val="lt1"/>
          </a:fillRef>
          <a:effectRef idx="0">
            <a:schemeClr val="accent2"/>
          </a:effectRef>
          <a:fontRef idx="minor">
            <a:schemeClr val="dk1"/>
          </a:fontRef>
        </dgm:style>
      </dgm:prSet>
      <dgm:spPr>
        <a:ln w="19050"/>
      </dgm:spPr>
      <dgm:t>
        <a:bodyPr/>
        <a:lstStyle/>
        <a:p>
          <a:r>
            <a:rPr lang="en-IN" sz="2000" dirty="0">
              <a:solidFill>
                <a:schemeClr val="tx1"/>
              </a:solidFill>
              <a:latin typeface="+mj-lt"/>
            </a:rPr>
            <a:t>ISD to distribute by way of an </a:t>
          </a:r>
          <a:r>
            <a:rPr lang="en-IN" sz="2000" b="1" dirty="0">
              <a:solidFill>
                <a:schemeClr val="tx1"/>
              </a:solidFill>
              <a:latin typeface="+mj-lt"/>
            </a:rPr>
            <a:t>ISD Invoice</a:t>
          </a:r>
        </a:p>
      </dgm:t>
    </dgm:pt>
    <dgm:pt modelId="{09FB0154-EBA3-43BE-B39C-8FCF5E83F226}" type="parTrans" cxnId="{E8543572-A2A5-4180-B3A5-B0B47B4EACBF}">
      <dgm:prSet/>
      <dgm:spPr/>
      <dgm:t>
        <a:bodyPr/>
        <a:lstStyle/>
        <a:p>
          <a:endParaRPr lang="en-IN" sz="2000">
            <a:solidFill>
              <a:schemeClr val="tx1"/>
            </a:solidFill>
          </a:endParaRPr>
        </a:p>
      </dgm:t>
    </dgm:pt>
    <dgm:pt modelId="{9089305E-0E49-4CF2-B77D-D1EDF66B9437}" type="sibTrans" cxnId="{E8543572-A2A5-4180-B3A5-B0B47B4EACBF}">
      <dgm:prSet/>
      <dgm:spPr/>
      <dgm:t>
        <a:bodyPr/>
        <a:lstStyle/>
        <a:p>
          <a:endParaRPr lang="en-IN" sz="2000">
            <a:solidFill>
              <a:schemeClr val="tx1"/>
            </a:solidFill>
          </a:endParaRPr>
        </a:p>
      </dgm:t>
    </dgm:pt>
    <dgm:pt modelId="{F271645A-67C9-43E4-A12E-C5BDAD0AEFB8}">
      <dgm:prSet custT="1"/>
      <dgm:spPr>
        <a:ln>
          <a:noFill/>
        </a:ln>
      </dgm:spPr>
      <dgm:t>
        <a:bodyPr/>
        <a:lstStyle/>
        <a:p>
          <a:r>
            <a:rPr lang="en-IN" sz="2000" b="1" dirty="0">
              <a:solidFill>
                <a:schemeClr val="tx1"/>
              </a:solidFill>
              <a:latin typeface="+mj-lt"/>
            </a:rPr>
            <a:t>Separate invoice</a:t>
          </a:r>
          <a:r>
            <a:rPr lang="en-IN" sz="2000" dirty="0">
              <a:solidFill>
                <a:schemeClr val="tx1"/>
              </a:solidFill>
              <a:latin typeface="+mj-lt"/>
            </a:rPr>
            <a:t> for CGST, SGST(or UTGST) and IGST:</a:t>
          </a:r>
        </a:p>
      </dgm:t>
    </dgm:pt>
    <dgm:pt modelId="{961FCF7D-8114-43F3-94D6-9E1FA500F19D}" type="parTrans" cxnId="{A743E326-190A-40A1-8868-74D04116BB7C}">
      <dgm:prSet/>
      <dgm:spPr/>
      <dgm:t>
        <a:bodyPr/>
        <a:lstStyle/>
        <a:p>
          <a:endParaRPr lang="en-IN" sz="2000">
            <a:solidFill>
              <a:schemeClr val="tx1"/>
            </a:solidFill>
          </a:endParaRPr>
        </a:p>
      </dgm:t>
    </dgm:pt>
    <dgm:pt modelId="{C025F068-AC5C-439A-99B7-A9D4927E7186}" type="sibTrans" cxnId="{A743E326-190A-40A1-8868-74D04116BB7C}">
      <dgm:prSet/>
      <dgm:spPr/>
      <dgm:t>
        <a:bodyPr/>
        <a:lstStyle/>
        <a:p>
          <a:endParaRPr lang="en-IN" sz="2000">
            <a:solidFill>
              <a:schemeClr val="tx1"/>
            </a:solidFill>
          </a:endParaRPr>
        </a:p>
      </dgm:t>
    </dgm:pt>
    <dgm:pt modelId="{277CB1F6-51F8-43ED-93E0-D738482BC807}">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r>
            <a:rPr lang="en-IN" sz="2000" dirty="0">
              <a:solidFill>
                <a:schemeClr val="tx1"/>
              </a:solidFill>
              <a:latin typeface="+mj-lt"/>
            </a:rPr>
            <a:t>Only to other units of the same person (i.e., same PAN)</a:t>
          </a:r>
        </a:p>
      </dgm:t>
    </dgm:pt>
    <dgm:pt modelId="{E336C9B3-0545-4701-8263-C80EB24E9CB9}" type="parTrans" cxnId="{82A70E88-164D-4597-8559-423612A53D8D}">
      <dgm:prSet/>
      <dgm:spPr/>
      <dgm:t>
        <a:bodyPr/>
        <a:lstStyle/>
        <a:p>
          <a:endParaRPr lang="en-IN"/>
        </a:p>
      </dgm:t>
    </dgm:pt>
    <dgm:pt modelId="{71D13204-F1F7-46DA-B91B-9616D02DC9A7}" type="sibTrans" cxnId="{82A70E88-164D-4597-8559-423612A53D8D}">
      <dgm:prSet/>
      <dgm:spPr/>
      <dgm:t>
        <a:bodyPr/>
        <a:lstStyle/>
        <a:p>
          <a:endParaRPr lang="en-IN"/>
        </a:p>
      </dgm:t>
    </dgm:pt>
    <dgm:pt modelId="{F73929C4-62C2-40C4-946D-915E539D590F}" type="pres">
      <dgm:prSet presAssocID="{62BA858E-BE58-4705-AB7E-A214DDEB2294}" presName="linear" presStyleCnt="0">
        <dgm:presLayoutVars>
          <dgm:dir/>
          <dgm:animLvl val="lvl"/>
          <dgm:resizeHandles val="exact"/>
        </dgm:presLayoutVars>
      </dgm:prSet>
      <dgm:spPr/>
      <dgm:t>
        <a:bodyPr/>
        <a:lstStyle/>
        <a:p>
          <a:endParaRPr lang="en-US"/>
        </a:p>
      </dgm:t>
    </dgm:pt>
    <dgm:pt modelId="{064F0770-FA8B-4064-9024-FED4AE36CB08}" type="pres">
      <dgm:prSet presAssocID="{C4428139-703E-4293-96C8-99B49217708B}" presName="parentLin" presStyleCnt="0"/>
      <dgm:spPr/>
    </dgm:pt>
    <dgm:pt modelId="{90EBB1F0-4D35-4D83-B584-FB332D476A66}" type="pres">
      <dgm:prSet presAssocID="{C4428139-703E-4293-96C8-99B49217708B}" presName="parentLeftMargin" presStyleLbl="node1" presStyleIdx="0" presStyleCnt="5"/>
      <dgm:spPr/>
      <dgm:t>
        <a:bodyPr/>
        <a:lstStyle/>
        <a:p>
          <a:endParaRPr lang="en-US"/>
        </a:p>
      </dgm:t>
    </dgm:pt>
    <dgm:pt modelId="{072E70FD-ADA3-4E39-B5F9-EC5422E66C6C}" type="pres">
      <dgm:prSet presAssocID="{C4428139-703E-4293-96C8-99B49217708B}" presName="parentText" presStyleLbl="node1" presStyleIdx="0" presStyleCnt="5" custScaleX="133100" custScaleY="139717">
        <dgm:presLayoutVars>
          <dgm:chMax val="0"/>
          <dgm:bulletEnabled val="1"/>
        </dgm:presLayoutVars>
      </dgm:prSet>
      <dgm:spPr/>
      <dgm:t>
        <a:bodyPr/>
        <a:lstStyle/>
        <a:p>
          <a:endParaRPr lang="en-US"/>
        </a:p>
      </dgm:t>
    </dgm:pt>
    <dgm:pt modelId="{E689DF21-8CBF-4A93-9409-562D2B713437}" type="pres">
      <dgm:prSet presAssocID="{C4428139-703E-4293-96C8-99B49217708B}" presName="negativeSpace" presStyleCnt="0"/>
      <dgm:spPr/>
    </dgm:pt>
    <dgm:pt modelId="{D00EC889-CABC-4C13-9D3E-B57344C7909E}" type="pres">
      <dgm:prSet presAssocID="{C4428139-703E-4293-96C8-99B49217708B}" presName="childText" presStyleLbl="conFgAcc1" presStyleIdx="0" presStyleCnt="5">
        <dgm:presLayoutVars>
          <dgm:bulletEnabled val="1"/>
        </dgm:presLayoutVars>
      </dgm:prSet>
      <dgm:spPr/>
      <dgm:t>
        <a:bodyPr/>
        <a:lstStyle/>
        <a:p>
          <a:endParaRPr lang="en-US"/>
        </a:p>
      </dgm:t>
    </dgm:pt>
    <dgm:pt modelId="{4E920AC0-2416-4E2A-8C8A-231D35C64C81}" type="pres">
      <dgm:prSet presAssocID="{CCE3E7CB-0F33-4B41-9F1E-B00C1E0E7295}" presName="spaceBetweenRectangles" presStyleCnt="0"/>
      <dgm:spPr/>
    </dgm:pt>
    <dgm:pt modelId="{799F03FA-38AE-4AD5-A9C0-D9A2697232B8}" type="pres">
      <dgm:prSet presAssocID="{85DAB062-A9B6-4AEA-9D00-BE52615AB8BF}" presName="parentLin" presStyleCnt="0"/>
      <dgm:spPr/>
    </dgm:pt>
    <dgm:pt modelId="{5D176ACE-3A1B-4BCE-BECD-C3C6B6813BFC}" type="pres">
      <dgm:prSet presAssocID="{85DAB062-A9B6-4AEA-9D00-BE52615AB8BF}" presName="parentLeftMargin" presStyleLbl="node1" presStyleIdx="0" presStyleCnt="5"/>
      <dgm:spPr/>
      <dgm:t>
        <a:bodyPr/>
        <a:lstStyle/>
        <a:p>
          <a:endParaRPr lang="en-US"/>
        </a:p>
      </dgm:t>
    </dgm:pt>
    <dgm:pt modelId="{6227F905-78D6-4922-857A-9A55409190B4}" type="pres">
      <dgm:prSet presAssocID="{85DAB062-A9B6-4AEA-9D00-BE52615AB8BF}" presName="parentText" presStyleLbl="node1" presStyleIdx="1" presStyleCnt="5" custScaleX="133100" custScaleY="133100">
        <dgm:presLayoutVars>
          <dgm:chMax val="0"/>
          <dgm:bulletEnabled val="1"/>
        </dgm:presLayoutVars>
      </dgm:prSet>
      <dgm:spPr/>
      <dgm:t>
        <a:bodyPr/>
        <a:lstStyle/>
        <a:p>
          <a:endParaRPr lang="en-US"/>
        </a:p>
      </dgm:t>
    </dgm:pt>
    <dgm:pt modelId="{E5B12D35-6DAA-435C-B499-2D70952AC2A4}" type="pres">
      <dgm:prSet presAssocID="{85DAB062-A9B6-4AEA-9D00-BE52615AB8BF}" presName="negativeSpace" presStyleCnt="0"/>
      <dgm:spPr/>
    </dgm:pt>
    <dgm:pt modelId="{FB51D400-675A-407B-B36B-399267FE3375}" type="pres">
      <dgm:prSet presAssocID="{85DAB062-A9B6-4AEA-9D00-BE52615AB8BF}" presName="childText" presStyleLbl="conFgAcc1" presStyleIdx="1" presStyleCnt="5">
        <dgm:presLayoutVars>
          <dgm:bulletEnabled val="1"/>
        </dgm:presLayoutVars>
      </dgm:prSet>
      <dgm:spPr>
        <a:ln>
          <a:noFill/>
        </a:ln>
      </dgm:spPr>
    </dgm:pt>
    <dgm:pt modelId="{C79F64C3-882A-437B-A216-DC5C010973D5}" type="pres">
      <dgm:prSet presAssocID="{DE1E07D4-3E55-4916-9C20-C4EB3597D026}" presName="spaceBetweenRectangles" presStyleCnt="0"/>
      <dgm:spPr/>
    </dgm:pt>
    <dgm:pt modelId="{D39268D7-4FB6-41DA-A90A-1753C814B9E9}" type="pres">
      <dgm:prSet presAssocID="{0CFBFBB0-9786-4C48-BDDB-29502BFA9D9B}" presName="parentLin" presStyleCnt="0"/>
      <dgm:spPr/>
    </dgm:pt>
    <dgm:pt modelId="{544619FF-5E96-4EE6-AA62-E6324CBA0560}" type="pres">
      <dgm:prSet presAssocID="{0CFBFBB0-9786-4C48-BDDB-29502BFA9D9B}" presName="parentLeftMargin" presStyleLbl="node1" presStyleIdx="1" presStyleCnt="5"/>
      <dgm:spPr/>
      <dgm:t>
        <a:bodyPr/>
        <a:lstStyle/>
        <a:p>
          <a:endParaRPr lang="en-US"/>
        </a:p>
      </dgm:t>
    </dgm:pt>
    <dgm:pt modelId="{133B9745-90B1-42C6-B206-55D7DD1878FF}" type="pres">
      <dgm:prSet presAssocID="{0CFBFBB0-9786-4C48-BDDB-29502BFA9D9B}" presName="parentText" presStyleLbl="node1" presStyleIdx="2" presStyleCnt="5" custScaleX="133100" custScaleY="133100">
        <dgm:presLayoutVars>
          <dgm:chMax val="0"/>
          <dgm:bulletEnabled val="1"/>
        </dgm:presLayoutVars>
      </dgm:prSet>
      <dgm:spPr/>
      <dgm:t>
        <a:bodyPr/>
        <a:lstStyle/>
        <a:p>
          <a:endParaRPr lang="en-US"/>
        </a:p>
      </dgm:t>
    </dgm:pt>
    <dgm:pt modelId="{86DBE67F-8AFF-43DC-B770-E6115C51394C}" type="pres">
      <dgm:prSet presAssocID="{0CFBFBB0-9786-4C48-BDDB-29502BFA9D9B}" presName="negativeSpace" presStyleCnt="0"/>
      <dgm:spPr/>
    </dgm:pt>
    <dgm:pt modelId="{8D55A7C8-39A3-429F-B885-0B1D2BFDB661}" type="pres">
      <dgm:prSet presAssocID="{0CFBFBB0-9786-4C48-BDDB-29502BFA9D9B}" presName="childText" presStyleLbl="conFgAcc1" presStyleIdx="2" presStyleCnt="5">
        <dgm:presLayoutVars>
          <dgm:bulletEnabled val="1"/>
        </dgm:presLayoutVars>
      </dgm:prSet>
      <dgm:spPr>
        <a:ln>
          <a:noFill/>
        </a:ln>
      </dgm:spPr>
    </dgm:pt>
    <dgm:pt modelId="{D23B29F3-E7D8-428F-9D57-B73B1078DFFF}" type="pres">
      <dgm:prSet presAssocID="{AD0B5A65-3B63-4F3B-B82E-919E7F601009}" presName="spaceBetweenRectangles" presStyleCnt="0"/>
      <dgm:spPr/>
    </dgm:pt>
    <dgm:pt modelId="{32DAB67C-01BA-460D-8024-8B7E06F87235}" type="pres">
      <dgm:prSet presAssocID="{52308F35-B600-4725-9A0E-58412F8D6FAF}" presName="parentLin" presStyleCnt="0"/>
      <dgm:spPr/>
    </dgm:pt>
    <dgm:pt modelId="{80CCF2F9-F790-40E9-A6CE-77CEEE6FB61D}" type="pres">
      <dgm:prSet presAssocID="{52308F35-B600-4725-9A0E-58412F8D6FAF}" presName="parentLeftMargin" presStyleLbl="node1" presStyleIdx="2" presStyleCnt="5"/>
      <dgm:spPr/>
      <dgm:t>
        <a:bodyPr/>
        <a:lstStyle/>
        <a:p>
          <a:endParaRPr lang="en-US"/>
        </a:p>
      </dgm:t>
    </dgm:pt>
    <dgm:pt modelId="{75C7DAD8-8FD2-4175-84FE-A807D2E75696}" type="pres">
      <dgm:prSet presAssocID="{52308F35-B600-4725-9A0E-58412F8D6FAF}" presName="parentText" presStyleLbl="node1" presStyleIdx="3" presStyleCnt="5" custScaleX="133100" custScaleY="133100">
        <dgm:presLayoutVars>
          <dgm:chMax val="0"/>
          <dgm:bulletEnabled val="1"/>
        </dgm:presLayoutVars>
      </dgm:prSet>
      <dgm:spPr/>
      <dgm:t>
        <a:bodyPr/>
        <a:lstStyle/>
        <a:p>
          <a:endParaRPr lang="en-US"/>
        </a:p>
      </dgm:t>
    </dgm:pt>
    <dgm:pt modelId="{78AB3FC6-9E46-4A40-AB2B-75A9F4CF7D22}" type="pres">
      <dgm:prSet presAssocID="{52308F35-B600-4725-9A0E-58412F8D6FAF}" presName="negativeSpace" presStyleCnt="0"/>
      <dgm:spPr/>
    </dgm:pt>
    <dgm:pt modelId="{166178F5-3D7A-4EDE-91C5-648A49EBC35E}" type="pres">
      <dgm:prSet presAssocID="{52308F35-B600-4725-9A0E-58412F8D6FAF}" presName="childText" presStyleLbl="conFgAcc1" presStyleIdx="3" presStyleCnt="5">
        <dgm:presLayoutVars>
          <dgm:bulletEnabled val="1"/>
        </dgm:presLayoutVars>
      </dgm:prSet>
      <dgm:spPr/>
      <dgm:t>
        <a:bodyPr/>
        <a:lstStyle/>
        <a:p>
          <a:endParaRPr lang="en-US"/>
        </a:p>
      </dgm:t>
    </dgm:pt>
    <dgm:pt modelId="{10900574-41EB-43CF-84CF-05F2263A78E1}" type="pres">
      <dgm:prSet presAssocID="{9089305E-0E49-4CF2-B77D-D1EDF66B9437}" presName="spaceBetweenRectangles" presStyleCnt="0"/>
      <dgm:spPr/>
    </dgm:pt>
    <dgm:pt modelId="{BE744824-2674-49B5-873F-FA295091108B}" type="pres">
      <dgm:prSet presAssocID="{23CD3D7A-237E-445E-B2EC-3E0B185AFC3D}" presName="parentLin" presStyleCnt="0"/>
      <dgm:spPr/>
    </dgm:pt>
    <dgm:pt modelId="{F113E67E-0BDD-4C8E-B863-8CC167E71330}" type="pres">
      <dgm:prSet presAssocID="{23CD3D7A-237E-445E-B2EC-3E0B185AFC3D}" presName="parentLeftMargin" presStyleLbl="node1" presStyleIdx="3" presStyleCnt="5"/>
      <dgm:spPr/>
      <dgm:t>
        <a:bodyPr/>
        <a:lstStyle/>
        <a:p>
          <a:endParaRPr lang="en-US"/>
        </a:p>
      </dgm:t>
    </dgm:pt>
    <dgm:pt modelId="{E1C1E4A4-56DC-4F90-AD37-A6DC8C4E0CB2}" type="pres">
      <dgm:prSet presAssocID="{23CD3D7A-237E-445E-B2EC-3E0B185AFC3D}" presName="parentText" presStyleLbl="node1" presStyleIdx="4" presStyleCnt="5" custScaleX="133100" custScaleY="218746" custLinFactNeighborX="-10098" custLinFactNeighborY="4555">
        <dgm:presLayoutVars>
          <dgm:chMax val="0"/>
          <dgm:bulletEnabled val="1"/>
        </dgm:presLayoutVars>
      </dgm:prSet>
      <dgm:spPr/>
      <dgm:t>
        <a:bodyPr/>
        <a:lstStyle/>
        <a:p>
          <a:endParaRPr lang="en-US"/>
        </a:p>
      </dgm:t>
    </dgm:pt>
    <dgm:pt modelId="{18DE6B8E-1C89-4C92-841D-4ACD0A68CFD9}" type="pres">
      <dgm:prSet presAssocID="{23CD3D7A-237E-445E-B2EC-3E0B185AFC3D}" presName="negativeSpace" presStyleCnt="0"/>
      <dgm:spPr/>
    </dgm:pt>
    <dgm:pt modelId="{6038CB9D-E7F5-4219-A947-F9E531D662F8}" type="pres">
      <dgm:prSet presAssocID="{23CD3D7A-237E-445E-B2EC-3E0B185AFC3D}" presName="childText" presStyleLbl="conFgAcc1" presStyleIdx="4" presStyleCnt="5">
        <dgm:presLayoutVars>
          <dgm:bulletEnabled val="1"/>
        </dgm:presLayoutVars>
      </dgm:prSet>
      <dgm:spPr>
        <a:ln>
          <a:noFill/>
        </a:ln>
      </dgm:spPr>
    </dgm:pt>
  </dgm:ptLst>
  <dgm:cxnLst>
    <dgm:cxn modelId="{391D419F-4288-4080-A2AB-9B14A1976E76}" type="presOf" srcId="{23CD3D7A-237E-445E-B2EC-3E0B185AFC3D}" destId="{E1C1E4A4-56DC-4F90-AD37-A6DC8C4E0CB2}" srcOrd="1" destOrd="0" presId="urn:microsoft.com/office/officeart/2005/8/layout/list1"/>
    <dgm:cxn modelId="{82A70E88-164D-4597-8559-423612A53D8D}" srcId="{C4428139-703E-4293-96C8-99B49217708B}" destId="{277CB1F6-51F8-43ED-93E0-D738482BC807}" srcOrd="0" destOrd="0" parTransId="{E336C9B3-0545-4701-8263-C80EB24E9CB9}" sibTransId="{71D13204-F1F7-46DA-B91B-9616D02DC9A7}"/>
    <dgm:cxn modelId="{114420DB-2C65-4F57-9C93-FB1529A49688}" type="presOf" srcId="{0CFBFBB0-9786-4C48-BDDB-29502BFA9D9B}" destId="{133B9745-90B1-42C6-B206-55D7DD1878FF}" srcOrd="1" destOrd="0" presId="urn:microsoft.com/office/officeart/2005/8/layout/list1"/>
    <dgm:cxn modelId="{F2D31371-EB4E-4266-B24B-5BB4101C9303}" type="presOf" srcId="{85DAB062-A9B6-4AEA-9D00-BE52615AB8BF}" destId="{5D176ACE-3A1B-4BCE-BECD-C3C6B6813BFC}" srcOrd="0" destOrd="0" presId="urn:microsoft.com/office/officeart/2005/8/layout/list1"/>
    <dgm:cxn modelId="{2C8783D8-2C7D-4BAF-94E4-A802EB8A7CE3}" type="presOf" srcId="{C4428139-703E-4293-96C8-99B49217708B}" destId="{072E70FD-ADA3-4E39-B5F9-EC5422E66C6C}" srcOrd="1" destOrd="0" presId="urn:microsoft.com/office/officeart/2005/8/layout/list1"/>
    <dgm:cxn modelId="{E57769E5-801B-4366-8B93-F16B8B641F06}" srcId="{62BA858E-BE58-4705-AB7E-A214DDEB2294}" destId="{85DAB062-A9B6-4AEA-9D00-BE52615AB8BF}" srcOrd="1" destOrd="0" parTransId="{D1E2D00F-10CF-4E34-85C9-A4B195ED8AA8}" sibTransId="{DE1E07D4-3E55-4916-9C20-C4EB3597D026}"/>
    <dgm:cxn modelId="{51EAC9A6-C6D8-41A6-BCCE-05AEC24BE8AB}" type="presOf" srcId="{277CB1F6-51F8-43ED-93E0-D738482BC807}" destId="{D00EC889-CABC-4C13-9D3E-B57344C7909E}" srcOrd="0" destOrd="0" presId="urn:microsoft.com/office/officeart/2005/8/layout/list1"/>
    <dgm:cxn modelId="{D42A5F60-4D94-4E55-A81C-AF3A8FFDB45B}" srcId="{62BA858E-BE58-4705-AB7E-A214DDEB2294}" destId="{23CD3D7A-237E-445E-B2EC-3E0B185AFC3D}" srcOrd="4" destOrd="0" parTransId="{C877C3E9-15BB-43DE-8537-DF3F746108CF}" sibTransId="{5335AC33-0ABD-464E-AB0D-AE6C4765B904}"/>
    <dgm:cxn modelId="{01DE3FEE-26AC-43E3-8636-B669687E594F}" type="presOf" srcId="{85DAB062-A9B6-4AEA-9D00-BE52615AB8BF}" destId="{6227F905-78D6-4922-857A-9A55409190B4}" srcOrd="1" destOrd="0" presId="urn:microsoft.com/office/officeart/2005/8/layout/list1"/>
    <dgm:cxn modelId="{D10486EC-E35C-497B-8BB8-AE2416951E30}" srcId="{62BA858E-BE58-4705-AB7E-A214DDEB2294}" destId="{0CFBFBB0-9786-4C48-BDDB-29502BFA9D9B}" srcOrd="2" destOrd="0" parTransId="{C2932AC0-4CE6-40D6-8767-DFEFB32B02BA}" sibTransId="{AD0B5A65-3B63-4F3B-B82E-919E7F601009}"/>
    <dgm:cxn modelId="{2A73E47D-A21B-4F73-B6B1-9F1B113C7BB9}" type="presOf" srcId="{0CFBFBB0-9786-4C48-BDDB-29502BFA9D9B}" destId="{544619FF-5E96-4EE6-AA62-E6324CBA0560}" srcOrd="0" destOrd="0" presId="urn:microsoft.com/office/officeart/2005/8/layout/list1"/>
    <dgm:cxn modelId="{8976EB55-6E21-4573-A69F-7F3870BF1978}" type="presOf" srcId="{F271645A-67C9-43E4-A12E-C5BDAD0AEFB8}" destId="{166178F5-3D7A-4EDE-91C5-648A49EBC35E}" srcOrd="0" destOrd="0" presId="urn:microsoft.com/office/officeart/2005/8/layout/list1"/>
    <dgm:cxn modelId="{3DA14064-2717-4DE6-8638-3B4CFC20BA26}" type="presOf" srcId="{52308F35-B600-4725-9A0E-58412F8D6FAF}" destId="{75C7DAD8-8FD2-4175-84FE-A807D2E75696}" srcOrd="1" destOrd="0" presId="urn:microsoft.com/office/officeart/2005/8/layout/list1"/>
    <dgm:cxn modelId="{CC7A960C-4375-4605-B5F9-5471CFA376DD}" type="presOf" srcId="{23CD3D7A-237E-445E-B2EC-3E0B185AFC3D}" destId="{F113E67E-0BDD-4C8E-B863-8CC167E71330}" srcOrd="0" destOrd="0" presId="urn:microsoft.com/office/officeart/2005/8/layout/list1"/>
    <dgm:cxn modelId="{27921566-18FE-413B-A856-3A98D9098509}" srcId="{62BA858E-BE58-4705-AB7E-A214DDEB2294}" destId="{C4428139-703E-4293-96C8-99B49217708B}" srcOrd="0" destOrd="0" parTransId="{13037CCD-5AC3-48A5-BEBC-C9D614125F3E}" sibTransId="{CCE3E7CB-0F33-4B41-9F1E-B00C1E0E7295}"/>
    <dgm:cxn modelId="{A743E326-190A-40A1-8868-74D04116BB7C}" srcId="{52308F35-B600-4725-9A0E-58412F8D6FAF}" destId="{F271645A-67C9-43E4-A12E-C5BDAD0AEFB8}" srcOrd="0" destOrd="0" parTransId="{961FCF7D-8114-43F3-94D6-9E1FA500F19D}" sibTransId="{C025F068-AC5C-439A-99B7-A9D4927E7186}"/>
    <dgm:cxn modelId="{A16C0A70-FDF7-45E9-A9F6-75697A26F768}" type="presOf" srcId="{52308F35-B600-4725-9A0E-58412F8D6FAF}" destId="{80CCF2F9-F790-40E9-A6CE-77CEEE6FB61D}" srcOrd="0" destOrd="0" presId="urn:microsoft.com/office/officeart/2005/8/layout/list1"/>
    <dgm:cxn modelId="{A6627830-BF1B-4856-AB6A-7E55D0D127E1}" type="presOf" srcId="{62BA858E-BE58-4705-AB7E-A214DDEB2294}" destId="{F73929C4-62C2-40C4-946D-915E539D590F}" srcOrd="0" destOrd="0" presId="urn:microsoft.com/office/officeart/2005/8/layout/list1"/>
    <dgm:cxn modelId="{E8543572-A2A5-4180-B3A5-B0B47B4EACBF}" srcId="{62BA858E-BE58-4705-AB7E-A214DDEB2294}" destId="{52308F35-B600-4725-9A0E-58412F8D6FAF}" srcOrd="3" destOrd="0" parTransId="{09FB0154-EBA3-43BE-B39C-8FCF5E83F226}" sibTransId="{9089305E-0E49-4CF2-B77D-D1EDF66B9437}"/>
    <dgm:cxn modelId="{70C08AB2-8270-4A09-8DBB-F456D9E8B3B5}" type="presOf" srcId="{C4428139-703E-4293-96C8-99B49217708B}" destId="{90EBB1F0-4D35-4D83-B584-FB332D476A66}" srcOrd="0" destOrd="0" presId="urn:microsoft.com/office/officeart/2005/8/layout/list1"/>
    <dgm:cxn modelId="{6F079D65-AA99-4FE1-8B65-E52A03E45CFF}" type="presParOf" srcId="{F73929C4-62C2-40C4-946D-915E539D590F}" destId="{064F0770-FA8B-4064-9024-FED4AE36CB08}" srcOrd="0" destOrd="0" presId="urn:microsoft.com/office/officeart/2005/8/layout/list1"/>
    <dgm:cxn modelId="{99529339-F58B-48EE-8320-819AF7B91FBB}" type="presParOf" srcId="{064F0770-FA8B-4064-9024-FED4AE36CB08}" destId="{90EBB1F0-4D35-4D83-B584-FB332D476A66}" srcOrd="0" destOrd="0" presId="urn:microsoft.com/office/officeart/2005/8/layout/list1"/>
    <dgm:cxn modelId="{DE3DE265-61EF-49E9-B1E9-133E05FE6EF3}" type="presParOf" srcId="{064F0770-FA8B-4064-9024-FED4AE36CB08}" destId="{072E70FD-ADA3-4E39-B5F9-EC5422E66C6C}" srcOrd="1" destOrd="0" presId="urn:microsoft.com/office/officeart/2005/8/layout/list1"/>
    <dgm:cxn modelId="{18AD3599-9881-4540-8EEB-6D635C7895B4}" type="presParOf" srcId="{F73929C4-62C2-40C4-946D-915E539D590F}" destId="{E689DF21-8CBF-4A93-9409-562D2B713437}" srcOrd="1" destOrd="0" presId="urn:microsoft.com/office/officeart/2005/8/layout/list1"/>
    <dgm:cxn modelId="{FAEE1AC1-9E24-4F78-95E5-D63F83B844A1}" type="presParOf" srcId="{F73929C4-62C2-40C4-946D-915E539D590F}" destId="{D00EC889-CABC-4C13-9D3E-B57344C7909E}" srcOrd="2" destOrd="0" presId="urn:microsoft.com/office/officeart/2005/8/layout/list1"/>
    <dgm:cxn modelId="{E508CB4F-D92A-4D28-9092-CC7488E1457F}" type="presParOf" srcId="{F73929C4-62C2-40C4-946D-915E539D590F}" destId="{4E920AC0-2416-4E2A-8C8A-231D35C64C81}" srcOrd="3" destOrd="0" presId="urn:microsoft.com/office/officeart/2005/8/layout/list1"/>
    <dgm:cxn modelId="{C1FDFED6-04B8-4693-8E9A-DE769A69C0F2}" type="presParOf" srcId="{F73929C4-62C2-40C4-946D-915E539D590F}" destId="{799F03FA-38AE-4AD5-A9C0-D9A2697232B8}" srcOrd="4" destOrd="0" presId="urn:microsoft.com/office/officeart/2005/8/layout/list1"/>
    <dgm:cxn modelId="{C4040961-14BA-494E-9C8D-C3B97F68A705}" type="presParOf" srcId="{799F03FA-38AE-4AD5-A9C0-D9A2697232B8}" destId="{5D176ACE-3A1B-4BCE-BECD-C3C6B6813BFC}" srcOrd="0" destOrd="0" presId="urn:microsoft.com/office/officeart/2005/8/layout/list1"/>
    <dgm:cxn modelId="{A70EFB74-EEDF-43A2-A792-FB0E3B9FD5B6}" type="presParOf" srcId="{799F03FA-38AE-4AD5-A9C0-D9A2697232B8}" destId="{6227F905-78D6-4922-857A-9A55409190B4}" srcOrd="1" destOrd="0" presId="urn:microsoft.com/office/officeart/2005/8/layout/list1"/>
    <dgm:cxn modelId="{889C1FCD-0B95-4420-B570-A1810D8DA843}" type="presParOf" srcId="{F73929C4-62C2-40C4-946D-915E539D590F}" destId="{E5B12D35-6DAA-435C-B499-2D70952AC2A4}" srcOrd="5" destOrd="0" presId="urn:microsoft.com/office/officeart/2005/8/layout/list1"/>
    <dgm:cxn modelId="{B25024DA-0F54-47A9-A57D-ADAD5EA31A90}" type="presParOf" srcId="{F73929C4-62C2-40C4-946D-915E539D590F}" destId="{FB51D400-675A-407B-B36B-399267FE3375}" srcOrd="6" destOrd="0" presId="urn:microsoft.com/office/officeart/2005/8/layout/list1"/>
    <dgm:cxn modelId="{4E5F9B2A-FC53-43DB-B93F-3F08CD9906AE}" type="presParOf" srcId="{F73929C4-62C2-40C4-946D-915E539D590F}" destId="{C79F64C3-882A-437B-A216-DC5C010973D5}" srcOrd="7" destOrd="0" presId="urn:microsoft.com/office/officeart/2005/8/layout/list1"/>
    <dgm:cxn modelId="{76314D39-BFA0-4AF3-81A6-705554E8ED70}" type="presParOf" srcId="{F73929C4-62C2-40C4-946D-915E539D590F}" destId="{D39268D7-4FB6-41DA-A90A-1753C814B9E9}" srcOrd="8" destOrd="0" presId="urn:microsoft.com/office/officeart/2005/8/layout/list1"/>
    <dgm:cxn modelId="{1601D9EB-D11D-4CB4-9553-CE79C5F539F9}" type="presParOf" srcId="{D39268D7-4FB6-41DA-A90A-1753C814B9E9}" destId="{544619FF-5E96-4EE6-AA62-E6324CBA0560}" srcOrd="0" destOrd="0" presId="urn:microsoft.com/office/officeart/2005/8/layout/list1"/>
    <dgm:cxn modelId="{78DC782C-7FA8-453B-8E54-8733883D3BE7}" type="presParOf" srcId="{D39268D7-4FB6-41DA-A90A-1753C814B9E9}" destId="{133B9745-90B1-42C6-B206-55D7DD1878FF}" srcOrd="1" destOrd="0" presId="urn:microsoft.com/office/officeart/2005/8/layout/list1"/>
    <dgm:cxn modelId="{C2BC96DC-39DB-4229-B38F-F9427D9B0CBF}" type="presParOf" srcId="{F73929C4-62C2-40C4-946D-915E539D590F}" destId="{86DBE67F-8AFF-43DC-B770-E6115C51394C}" srcOrd="9" destOrd="0" presId="urn:microsoft.com/office/officeart/2005/8/layout/list1"/>
    <dgm:cxn modelId="{2A3D8880-EFE9-4F6F-8BE6-B2A798C34C86}" type="presParOf" srcId="{F73929C4-62C2-40C4-946D-915E539D590F}" destId="{8D55A7C8-39A3-429F-B885-0B1D2BFDB661}" srcOrd="10" destOrd="0" presId="urn:microsoft.com/office/officeart/2005/8/layout/list1"/>
    <dgm:cxn modelId="{3A17812F-CA58-4B8C-A302-D45A2F6A49C8}" type="presParOf" srcId="{F73929C4-62C2-40C4-946D-915E539D590F}" destId="{D23B29F3-E7D8-428F-9D57-B73B1078DFFF}" srcOrd="11" destOrd="0" presId="urn:microsoft.com/office/officeart/2005/8/layout/list1"/>
    <dgm:cxn modelId="{9EB1D1A2-3911-475A-8591-14930A61048A}" type="presParOf" srcId="{F73929C4-62C2-40C4-946D-915E539D590F}" destId="{32DAB67C-01BA-460D-8024-8B7E06F87235}" srcOrd="12" destOrd="0" presId="urn:microsoft.com/office/officeart/2005/8/layout/list1"/>
    <dgm:cxn modelId="{5D6352E0-E053-4088-AADF-D32BB9AE06C4}" type="presParOf" srcId="{32DAB67C-01BA-460D-8024-8B7E06F87235}" destId="{80CCF2F9-F790-40E9-A6CE-77CEEE6FB61D}" srcOrd="0" destOrd="0" presId="urn:microsoft.com/office/officeart/2005/8/layout/list1"/>
    <dgm:cxn modelId="{61F823F6-D22B-47BA-B0F8-5951616C1A1D}" type="presParOf" srcId="{32DAB67C-01BA-460D-8024-8B7E06F87235}" destId="{75C7DAD8-8FD2-4175-84FE-A807D2E75696}" srcOrd="1" destOrd="0" presId="urn:microsoft.com/office/officeart/2005/8/layout/list1"/>
    <dgm:cxn modelId="{F02D9B7C-E316-44EE-9EF1-422497EF4D57}" type="presParOf" srcId="{F73929C4-62C2-40C4-946D-915E539D590F}" destId="{78AB3FC6-9E46-4A40-AB2B-75A9F4CF7D22}" srcOrd="13" destOrd="0" presId="urn:microsoft.com/office/officeart/2005/8/layout/list1"/>
    <dgm:cxn modelId="{11C2E369-570C-495B-B05B-C9F3A4B60E4E}" type="presParOf" srcId="{F73929C4-62C2-40C4-946D-915E539D590F}" destId="{166178F5-3D7A-4EDE-91C5-648A49EBC35E}" srcOrd="14" destOrd="0" presId="urn:microsoft.com/office/officeart/2005/8/layout/list1"/>
    <dgm:cxn modelId="{E479EEF3-AC9E-4A4D-9DA5-E93457E89BAD}" type="presParOf" srcId="{F73929C4-62C2-40C4-946D-915E539D590F}" destId="{10900574-41EB-43CF-84CF-05F2263A78E1}" srcOrd="15" destOrd="0" presId="urn:microsoft.com/office/officeart/2005/8/layout/list1"/>
    <dgm:cxn modelId="{B1DF95BA-0A1A-46E3-ABD0-1306DB524A1D}" type="presParOf" srcId="{F73929C4-62C2-40C4-946D-915E539D590F}" destId="{BE744824-2674-49B5-873F-FA295091108B}" srcOrd="16" destOrd="0" presId="urn:microsoft.com/office/officeart/2005/8/layout/list1"/>
    <dgm:cxn modelId="{495BBD3B-BDCC-4EF7-811C-50346F90D355}" type="presParOf" srcId="{BE744824-2674-49B5-873F-FA295091108B}" destId="{F113E67E-0BDD-4C8E-B863-8CC167E71330}" srcOrd="0" destOrd="0" presId="urn:microsoft.com/office/officeart/2005/8/layout/list1"/>
    <dgm:cxn modelId="{AB0EF22E-2FF5-4836-A4A8-630E330516D4}" type="presParOf" srcId="{BE744824-2674-49B5-873F-FA295091108B}" destId="{E1C1E4A4-56DC-4F90-AD37-A6DC8C4E0CB2}" srcOrd="1" destOrd="0" presId="urn:microsoft.com/office/officeart/2005/8/layout/list1"/>
    <dgm:cxn modelId="{2D31A5E4-CE25-45D4-AB15-1FDAD35E7649}" type="presParOf" srcId="{F73929C4-62C2-40C4-946D-915E539D590F}" destId="{18DE6B8E-1C89-4C92-841D-4ACD0A68CFD9}" srcOrd="17" destOrd="0" presId="urn:microsoft.com/office/officeart/2005/8/layout/list1"/>
    <dgm:cxn modelId="{457290FB-9B9E-4E2F-8961-BA1F04A1727C}" type="presParOf" srcId="{F73929C4-62C2-40C4-946D-915E539D590F}" destId="{6038CB9D-E7F5-4219-A947-F9E531D662F8}" srcOrd="18"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90B1882-B117-4CAB-B288-131A41D5DF09}" type="doc">
      <dgm:prSet loTypeId="urn:microsoft.com/office/officeart/2009/layout/CirclePictureHierarchy" loCatId="hierarchy" qsTypeId="urn:microsoft.com/office/officeart/2005/8/quickstyle/simple1" qsCatId="simple" csTypeId="urn:microsoft.com/office/officeart/2005/8/colors/colorful1" csCatId="colorful" phldr="1"/>
      <dgm:spPr/>
      <dgm:t>
        <a:bodyPr/>
        <a:lstStyle/>
        <a:p>
          <a:endParaRPr lang="en-IN"/>
        </a:p>
      </dgm:t>
    </dgm:pt>
    <dgm:pt modelId="{BBDF99F8-D388-476B-B7A6-07997EF511BC}">
      <dgm:prSet phldrT="[Text]" custT="1"/>
      <dgm:spPr/>
      <dgm:t>
        <a:bodyPr/>
        <a:lstStyle/>
        <a:p>
          <a:r>
            <a:rPr lang="en-IN" sz="2400" b="1" dirty="0"/>
            <a:t>ISD</a:t>
          </a:r>
          <a:r>
            <a:rPr lang="en-IN" sz="2000" dirty="0"/>
            <a:t> in Kerala</a:t>
          </a:r>
        </a:p>
      </dgm:t>
    </dgm:pt>
    <dgm:pt modelId="{A69C0638-C234-4927-BB19-FCC10194C822}" type="parTrans" cxnId="{AF555D2C-DDBD-48E7-92A3-302AF1B6D3A9}">
      <dgm:prSet/>
      <dgm:spPr/>
      <dgm:t>
        <a:bodyPr/>
        <a:lstStyle/>
        <a:p>
          <a:endParaRPr lang="en-IN" sz="2000"/>
        </a:p>
      </dgm:t>
    </dgm:pt>
    <dgm:pt modelId="{3C7FCFA1-A7A7-413A-AEBE-60BB39E67ECC}" type="sibTrans" cxnId="{AF555D2C-DDBD-48E7-92A3-302AF1B6D3A9}">
      <dgm:prSet/>
      <dgm:spPr/>
      <dgm:t>
        <a:bodyPr/>
        <a:lstStyle/>
        <a:p>
          <a:endParaRPr lang="en-IN" sz="2000"/>
        </a:p>
      </dgm:t>
    </dgm:pt>
    <dgm:pt modelId="{E02DB35C-625E-4054-9620-0C3FEA4BB1BB}">
      <dgm:prSet phldrT="[Text]" custT="1"/>
      <dgm:spPr/>
      <dgm:t>
        <a:bodyPr/>
        <a:lstStyle/>
        <a:p>
          <a:pPr>
            <a:spcAft>
              <a:spcPts val="0"/>
            </a:spcAft>
          </a:pPr>
          <a:r>
            <a:rPr lang="en-IN" sz="2400" b="1" dirty="0"/>
            <a:t>Unit-1 </a:t>
          </a:r>
          <a:r>
            <a:rPr lang="en-IN" sz="2000" dirty="0"/>
            <a:t>in </a:t>
          </a:r>
        </a:p>
        <a:p>
          <a:pPr>
            <a:spcAft>
              <a:spcPts val="0"/>
            </a:spcAft>
          </a:pPr>
          <a:r>
            <a:rPr lang="en-IN" sz="2000" dirty="0"/>
            <a:t>Kerala</a:t>
          </a:r>
        </a:p>
      </dgm:t>
    </dgm:pt>
    <dgm:pt modelId="{E9E5E980-AAE0-4598-8C27-E516FD8D5DBE}" type="parTrans" cxnId="{4EFC1DB7-5EC4-4761-8043-660DB50D3528}">
      <dgm:prSet/>
      <dgm:spPr/>
      <dgm:t>
        <a:bodyPr/>
        <a:lstStyle/>
        <a:p>
          <a:endParaRPr lang="en-IN" sz="2000"/>
        </a:p>
      </dgm:t>
    </dgm:pt>
    <dgm:pt modelId="{03205084-EA61-419D-846B-8FC0B01F4BA3}" type="sibTrans" cxnId="{4EFC1DB7-5EC4-4761-8043-660DB50D3528}">
      <dgm:prSet/>
      <dgm:spPr/>
      <dgm:t>
        <a:bodyPr/>
        <a:lstStyle/>
        <a:p>
          <a:endParaRPr lang="en-IN" sz="2000"/>
        </a:p>
      </dgm:t>
    </dgm:pt>
    <dgm:pt modelId="{399133CB-73F6-4AF2-8ECE-45294BF32955}">
      <dgm:prSet phldrT="[Text]" custT="1"/>
      <dgm:spPr/>
      <dgm:t>
        <a:bodyPr/>
        <a:lstStyle/>
        <a:p>
          <a:pPr algn="ctr">
            <a:spcAft>
              <a:spcPts val="0"/>
            </a:spcAft>
          </a:pPr>
          <a:r>
            <a:rPr lang="en-IN" sz="2000" b="1" dirty="0"/>
            <a:t>IGST </a:t>
          </a:r>
        </a:p>
        <a:p>
          <a:pPr algn="ctr">
            <a:spcAft>
              <a:spcPts val="0"/>
            </a:spcAft>
          </a:pPr>
          <a:r>
            <a:rPr lang="en-IN" sz="2000" dirty="0"/>
            <a:t>As IGST</a:t>
          </a:r>
        </a:p>
      </dgm:t>
    </dgm:pt>
    <dgm:pt modelId="{DC0A5E85-C5F4-45C0-8CBD-B0254C3D74BA}" type="parTrans" cxnId="{6A2FA369-C7A8-43EE-B53B-D1F9A630AA08}">
      <dgm:prSet/>
      <dgm:spPr/>
      <dgm:t>
        <a:bodyPr/>
        <a:lstStyle/>
        <a:p>
          <a:endParaRPr lang="en-IN" sz="2000"/>
        </a:p>
      </dgm:t>
    </dgm:pt>
    <dgm:pt modelId="{085C999D-BF1D-41A2-8267-CB7657083E61}" type="sibTrans" cxnId="{6A2FA369-C7A8-43EE-B53B-D1F9A630AA08}">
      <dgm:prSet/>
      <dgm:spPr/>
      <dgm:t>
        <a:bodyPr/>
        <a:lstStyle/>
        <a:p>
          <a:endParaRPr lang="en-IN" sz="2000"/>
        </a:p>
      </dgm:t>
    </dgm:pt>
    <dgm:pt modelId="{1D38DBAE-EC42-45B2-9B34-CAD7CB9B7EE0}">
      <dgm:prSet phldrT="[Text]" custT="1"/>
      <dgm:spPr/>
      <dgm:t>
        <a:bodyPr/>
        <a:lstStyle/>
        <a:p>
          <a:pPr algn="ctr">
            <a:spcAft>
              <a:spcPts val="0"/>
            </a:spcAft>
          </a:pPr>
          <a:r>
            <a:rPr lang="en-IN" sz="2000" b="1" dirty="0"/>
            <a:t>SGST </a:t>
          </a:r>
        </a:p>
        <a:p>
          <a:pPr algn="ctr">
            <a:spcAft>
              <a:spcPts val="0"/>
            </a:spcAft>
          </a:pPr>
          <a:r>
            <a:rPr lang="en-IN" sz="2000" dirty="0"/>
            <a:t>As SGST</a:t>
          </a:r>
        </a:p>
      </dgm:t>
    </dgm:pt>
    <dgm:pt modelId="{E06247C7-1B52-485B-824D-D7AD3E44A0C6}" type="parTrans" cxnId="{B148EB94-44A7-47B9-B59E-36455234C8DD}">
      <dgm:prSet/>
      <dgm:spPr/>
      <dgm:t>
        <a:bodyPr/>
        <a:lstStyle/>
        <a:p>
          <a:endParaRPr lang="en-IN" sz="2000"/>
        </a:p>
      </dgm:t>
    </dgm:pt>
    <dgm:pt modelId="{909DEC82-C761-409D-BC7A-146FB29877E7}" type="sibTrans" cxnId="{B148EB94-44A7-47B9-B59E-36455234C8DD}">
      <dgm:prSet/>
      <dgm:spPr/>
      <dgm:t>
        <a:bodyPr/>
        <a:lstStyle/>
        <a:p>
          <a:endParaRPr lang="en-IN" sz="2000"/>
        </a:p>
      </dgm:t>
    </dgm:pt>
    <dgm:pt modelId="{04A4E843-BDED-4169-8A35-5D279BCD750F}">
      <dgm:prSet phldrT="[Text]" custT="1"/>
      <dgm:spPr/>
      <dgm:t>
        <a:bodyPr/>
        <a:lstStyle/>
        <a:p>
          <a:pPr>
            <a:spcAft>
              <a:spcPts val="0"/>
            </a:spcAft>
          </a:pPr>
          <a:r>
            <a:rPr lang="en-IN" sz="2400" b="1" dirty="0"/>
            <a:t>Unit-2 </a:t>
          </a:r>
          <a:r>
            <a:rPr lang="en-IN" sz="2000" dirty="0"/>
            <a:t>in </a:t>
          </a:r>
        </a:p>
        <a:p>
          <a:pPr>
            <a:spcAft>
              <a:spcPts val="0"/>
            </a:spcAft>
          </a:pPr>
          <a:r>
            <a:rPr lang="en-IN" sz="2000" dirty="0"/>
            <a:t>Karnataka</a:t>
          </a:r>
        </a:p>
      </dgm:t>
    </dgm:pt>
    <dgm:pt modelId="{E055E9D1-DFC7-4FDE-828A-497A5F16EF75}" type="parTrans" cxnId="{4FD1FE39-175F-455D-875E-A0CB21E05430}">
      <dgm:prSet/>
      <dgm:spPr/>
      <dgm:t>
        <a:bodyPr/>
        <a:lstStyle/>
        <a:p>
          <a:endParaRPr lang="en-IN" sz="2000"/>
        </a:p>
      </dgm:t>
    </dgm:pt>
    <dgm:pt modelId="{B71DF6FC-6493-4F0A-8DB6-F4277D099C74}" type="sibTrans" cxnId="{4FD1FE39-175F-455D-875E-A0CB21E05430}">
      <dgm:prSet/>
      <dgm:spPr/>
      <dgm:t>
        <a:bodyPr/>
        <a:lstStyle/>
        <a:p>
          <a:endParaRPr lang="en-IN" sz="2000"/>
        </a:p>
      </dgm:t>
    </dgm:pt>
    <dgm:pt modelId="{A8D2BDD9-B39F-4AFD-B96C-CF948248F444}">
      <dgm:prSet phldrT="[Text]" custT="1"/>
      <dgm:spPr/>
      <dgm:t>
        <a:bodyPr/>
        <a:lstStyle/>
        <a:p>
          <a:pPr algn="ctr">
            <a:spcAft>
              <a:spcPts val="0"/>
            </a:spcAft>
          </a:pPr>
          <a:r>
            <a:rPr lang="en-IN" sz="2000" dirty="0"/>
            <a:t>IGST, CGST, SGST,</a:t>
          </a:r>
        </a:p>
        <a:p>
          <a:pPr algn="ctr">
            <a:spcAft>
              <a:spcPts val="0"/>
            </a:spcAft>
          </a:pPr>
          <a:r>
            <a:rPr lang="en-IN" sz="2000" dirty="0"/>
            <a:t>As IGST</a:t>
          </a:r>
        </a:p>
      </dgm:t>
    </dgm:pt>
    <dgm:pt modelId="{F168A383-8EF7-4FC8-AF33-D50C2DF98EDD}" type="parTrans" cxnId="{481AED75-7EB6-4A5D-8E19-FF3BBA74A544}">
      <dgm:prSet/>
      <dgm:spPr/>
      <dgm:t>
        <a:bodyPr/>
        <a:lstStyle/>
        <a:p>
          <a:endParaRPr lang="en-IN" sz="2000"/>
        </a:p>
      </dgm:t>
    </dgm:pt>
    <dgm:pt modelId="{71A4D2AC-6101-403E-81A6-08E8BEBA2893}" type="sibTrans" cxnId="{481AED75-7EB6-4A5D-8E19-FF3BBA74A544}">
      <dgm:prSet/>
      <dgm:spPr/>
      <dgm:t>
        <a:bodyPr/>
        <a:lstStyle/>
        <a:p>
          <a:endParaRPr lang="en-IN" sz="2000"/>
        </a:p>
      </dgm:t>
    </dgm:pt>
    <dgm:pt modelId="{33095E26-0522-42D4-BDE8-D455342D4249}">
      <dgm:prSet phldrT="[Text]" custT="1"/>
      <dgm:spPr/>
      <dgm:t>
        <a:bodyPr/>
        <a:lstStyle/>
        <a:p>
          <a:pPr algn="ctr">
            <a:spcAft>
              <a:spcPts val="0"/>
            </a:spcAft>
          </a:pPr>
          <a:r>
            <a:rPr lang="en-IN" sz="2000" b="1" dirty="0"/>
            <a:t>CGST </a:t>
          </a:r>
        </a:p>
        <a:p>
          <a:pPr algn="ctr">
            <a:spcAft>
              <a:spcPts val="0"/>
            </a:spcAft>
          </a:pPr>
          <a:r>
            <a:rPr lang="en-IN" sz="2000" dirty="0"/>
            <a:t>As CGST</a:t>
          </a:r>
        </a:p>
      </dgm:t>
    </dgm:pt>
    <dgm:pt modelId="{E782B0D6-59FA-4BFA-8D87-C6C0255DD5A7}" type="parTrans" cxnId="{4C3CCF2E-F1B8-4124-A9F1-D3438979E6EF}">
      <dgm:prSet/>
      <dgm:spPr/>
      <dgm:t>
        <a:bodyPr/>
        <a:lstStyle/>
        <a:p>
          <a:endParaRPr lang="en-IN" sz="2000"/>
        </a:p>
      </dgm:t>
    </dgm:pt>
    <dgm:pt modelId="{9E08B115-183C-4AED-B9D2-6AFDB8B554FB}" type="sibTrans" cxnId="{4C3CCF2E-F1B8-4124-A9F1-D3438979E6EF}">
      <dgm:prSet/>
      <dgm:spPr/>
      <dgm:t>
        <a:bodyPr/>
        <a:lstStyle/>
        <a:p>
          <a:endParaRPr lang="en-IN" sz="2000"/>
        </a:p>
      </dgm:t>
    </dgm:pt>
    <dgm:pt modelId="{801CF0E4-A577-49BC-9043-57C1D2D6AEC3}" type="pres">
      <dgm:prSet presAssocID="{090B1882-B117-4CAB-B288-131A41D5DF09}" presName="hierChild1" presStyleCnt="0">
        <dgm:presLayoutVars>
          <dgm:chPref val="1"/>
          <dgm:dir/>
          <dgm:animOne val="branch"/>
          <dgm:animLvl val="lvl"/>
          <dgm:resizeHandles/>
        </dgm:presLayoutVars>
      </dgm:prSet>
      <dgm:spPr/>
      <dgm:t>
        <a:bodyPr/>
        <a:lstStyle/>
        <a:p>
          <a:endParaRPr lang="en-US"/>
        </a:p>
      </dgm:t>
    </dgm:pt>
    <dgm:pt modelId="{0852E7D9-3AD6-4713-86B8-FA6420BFCA4E}" type="pres">
      <dgm:prSet presAssocID="{BBDF99F8-D388-476B-B7A6-07997EF511BC}" presName="hierRoot1" presStyleCnt="0"/>
      <dgm:spPr/>
    </dgm:pt>
    <dgm:pt modelId="{6B22934D-4D49-49B7-8997-D8739490BE7F}" type="pres">
      <dgm:prSet presAssocID="{BBDF99F8-D388-476B-B7A6-07997EF511BC}" presName="composite" presStyleCnt="0"/>
      <dgm:spPr/>
    </dgm:pt>
    <dgm:pt modelId="{5C037163-46A2-41D6-89F2-2B4CC37459DA}" type="pres">
      <dgm:prSet presAssocID="{BBDF99F8-D388-476B-B7A6-07997EF511BC}" presName="image" presStyleLbl="node0" presStyleIdx="0" presStyleCnt="1" custScaleX="121000" custScaleY="121000" custLinFactY="-13139" custLinFactNeighborX="-60615" custLinFactNeighborY="-100000"/>
      <dgm:spPr/>
    </dgm:pt>
    <dgm:pt modelId="{7CCED30C-6ECA-444B-A481-2BABC1D0F140}" type="pres">
      <dgm:prSet presAssocID="{BBDF99F8-D388-476B-B7A6-07997EF511BC}" presName="text" presStyleLbl="revTx" presStyleIdx="0" presStyleCnt="7" custScaleX="155196" custLinFactX="-100000" custLinFactNeighborX="-131891" custLinFactNeighborY="-76280">
        <dgm:presLayoutVars>
          <dgm:chPref val="3"/>
        </dgm:presLayoutVars>
      </dgm:prSet>
      <dgm:spPr/>
      <dgm:t>
        <a:bodyPr/>
        <a:lstStyle/>
        <a:p>
          <a:endParaRPr lang="en-US"/>
        </a:p>
      </dgm:t>
    </dgm:pt>
    <dgm:pt modelId="{07C8A1B6-3EB6-4DA5-A50C-76A274281B28}" type="pres">
      <dgm:prSet presAssocID="{BBDF99F8-D388-476B-B7A6-07997EF511BC}" presName="hierChild2" presStyleCnt="0"/>
      <dgm:spPr/>
    </dgm:pt>
    <dgm:pt modelId="{1C997507-31E0-4ED4-B21C-33CB498B5E10}" type="pres">
      <dgm:prSet presAssocID="{E9E5E980-AAE0-4598-8C27-E516FD8D5DBE}" presName="Name10" presStyleLbl="parChTrans1D2" presStyleIdx="0" presStyleCnt="2"/>
      <dgm:spPr/>
      <dgm:t>
        <a:bodyPr/>
        <a:lstStyle/>
        <a:p>
          <a:endParaRPr lang="en-US"/>
        </a:p>
      </dgm:t>
    </dgm:pt>
    <dgm:pt modelId="{B1337DBE-3FA8-4706-B61B-0AC203C2BA2C}" type="pres">
      <dgm:prSet presAssocID="{E02DB35C-625E-4054-9620-0C3FEA4BB1BB}" presName="hierRoot2" presStyleCnt="0"/>
      <dgm:spPr/>
    </dgm:pt>
    <dgm:pt modelId="{CE93FD0C-88B6-4632-BFFB-18DF0AFB768A}" type="pres">
      <dgm:prSet presAssocID="{E02DB35C-625E-4054-9620-0C3FEA4BB1BB}" presName="composite2" presStyleCnt="0"/>
      <dgm:spPr/>
    </dgm:pt>
    <dgm:pt modelId="{A390D389-AEC0-47F3-8DD2-CA1EDEFA2765}" type="pres">
      <dgm:prSet presAssocID="{E02DB35C-625E-4054-9620-0C3FEA4BB1BB}" presName="image2" presStyleLbl="node2" presStyleIdx="0" presStyleCnt="2" custLinFactNeighborX="-4818" custLinFactNeighborY="-62631"/>
      <dgm:spPr/>
    </dgm:pt>
    <dgm:pt modelId="{1C933E5F-9D47-4349-B733-39DC6CD15FC2}" type="pres">
      <dgm:prSet presAssocID="{E02DB35C-625E-4054-9620-0C3FEA4BB1BB}" presName="text2" presStyleLbl="revTx" presStyleIdx="1" presStyleCnt="7" custScaleX="167486" custLinFactX="-67540" custLinFactNeighborX="-100000" custLinFactNeighborY="-62631">
        <dgm:presLayoutVars>
          <dgm:chPref val="3"/>
        </dgm:presLayoutVars>
      </dgm:prSet>
      <dgm:spPr/>
      <dgm:t>
        <a:bodyPr/>
        <a:lstStyle/>
        <a:p>
          <a:endParaRPr lang="en-US"/>
        </a:p>
      </dgm:t>
    </dgm:pt>
    <dgm:pt modelId="{9D5792CD-46B0-40EE-B011-6A67E3BE9F69}" type="pres">
      <dgm:prSet presAssocID="{E02DB35C-625E-4054-9620-0C3FEA4BB1BB}" presName="hierChild3" presStyleCnt="0"/>
      <dgm:spPr/>
    </dgm:pt>
    <dgm:pt modelId="{E4D0EE84-4518-41FF-858A-A4420C39C763}" type="pres">
      <dgm:prSet presAssocID="{DC0A5E85-C5F4-45C0-8CBD-B0254C3D74BA}" presName="Name17" presStyleLbl="parChTrans1D3" presStyleIdx="0" presStyleCnt="4"/>
      <dgm:spPr/>
      <dgm:t>
        <a:bodyPr/>
        <a:lstStyle/>
        <a:p>
          <a:endParaRPr lang="en-US"/>
        </a:p>
      </dgm:t>
    </dgm:pt>
    <dgm:pt modelId="{20CACA72-511E-46F5-9163-5C41639F83DD}" type="pres">
      <dgm:prSet presAssocID="{399133CB-73F6-4AF2-8ECE-45294BF32955}" presName="hierRoot3" presStyleCnt="0"/>
      <dgm:spPr/>
    </dgm:pt>
    <dgm:pt modelId="{6E653A90-77F3-4A4C-8B5A-EE89862C5213}" type="pres">
      <dgm:prSet presAssocID="{399133CB-73F6-4AF2-8ECE-45294BF32955}" presName="composite3" presStyleCnt="0"/>
      <dgm:spPr/>
    </dgm:pt>
    <dgm:pt modelId="{85C24357-4256-420F-982B-1D557932CBE4}" type="pres">
      <dgm:prSet presAssocID="{399133CB-73F6-4AF2-8ECE-45294BF32955}" presName="image3" presStyleLbl="node3" presStyleIdx="0" presStyleCnt="4" custLinFactNeighborX="20090"/>
      <dgm:spPr/>
    </dgm:pt>
    <dgm:pt modelId="{DA574E07-E583-48FD-9BF1-38A72E1418F2}" type="pres">
      <dgm:prSet presAssocID="{399133CB-73F6-4AF2-8ECE-45294BF32955}" presName="text3" presStyleLbl="revTx" presStyleIdx="2" presStyleCnt="7" custScaleX="105001" custLinFactNeighborX="-65783" custLinFactNeighborY="86876">
        <dgm:presLayoutVars>
          <dgm:chPref val="3"/>
        </dgm:presLayoutVars>
      </dgm:prSet>
      <dgm:spPr/>
      <dgm:t>
        <a:bodyPr/>
        <a:lstStyle/>
        <a:p>
          <a:endParaRPr lang="en-US"/>
        </a:p>
      </dgm:t>
    </dgm:pt>
    <dgm:pt modelId="{B55E2A9A-B923-4C5B-97E3-271691F9E46B}" type="pres">
      <dgm:prSet presAssocID="{399133CB-73F6-4AF2-8ECE-45294BF32955}" presName="hierChild4" presStyleCnt="0"/>
      <dgm:spPr/>
    </dgm:pt>
    <dgm:pt modelId="{A185A7BC-A69B-4ED8-AD40-57D141B1B771}" type="pres">
      <dgm:prSet presAssocID="{E782B0D6-59FA-4BFA-8D87-C6C0255DD5A7}" presName="Name17" presStyleLbl="parChTrans1D3" presStyleIdx="1" presStyleCnt="4"/>
      <dgm:spPr/>
      <dgm:t>
        <a:bodyPr/>
        <a:lstStyle/>
        <a:p>
          <a:endParaRPr lang="en-US"/>
        </a:p>
      </dgm:t>
    </dgm:pt>
    <dgm:pt modelId="{1DCE60FD-87DD-4BA4-864C-E38D3F631462}" type="pres">
      <dgm:prSet presAssocID="{33095E26-0522-42D4-BDE8-D455342D4249}" presName="hierRoot3" presStyleCnt="0"/>
      <dgm:spPr/>
    </dgm:pt>
    <dgm:pt modelId="{5C750E5F-7F04-4547-8D60-827BBDE5EABF}" type="pres">
      <dgm:prSet presAssocID="{33095E26-0522-42D4-BDE8-D455342D4249}" presName="composite3" presStyleCnt="0"/>
      <dgm:spPr/>
    </dgm:pt>
    <dgm:pt modelId="{08516712-E4A4-4F94-8381-49AFD16A422F}" type="pres">
      <dgm:prSet presAssocID="{33095E26-0522-42D4-BDE8-D455342D4249}" presName="image3" presStyleLbl="node3" presStyleIdx="1" presStyleCnt="4" custLinFactNeighborX="-24401"/>
      <dgm:spPr/>
    </dgm:pt>
    <dgm:pt modelId="{0E43F7B3-93B6-434D-B3BC-2A0EC34D434A}" type="pres">
      <dgm:prSet presAssocID="{33095E26-0522-42D4-BDE8-D455342D4249}" presName="text3" presStyleLbl="revTx" presStyleIdx="3" presStyleCnt="7" custScaleX="115827" custLinFactNeighborX="-92965" custLinFactNeighborY="86876">
        <dgm:presLayoutVars>
          <dgm:chPref val="3"/>
        </dgm:presLayoutVars>
      </dgm:prSet>
      <dgm:spPr/>
      <dgm:t>
        <a:bodyPr/>
        <a:lstStyle/>
        <a:p>
          <a:endParaRPr lang="en-US"/>
        </a:p>
      </dgm:t>
    </dgm:pt>
    <dgm:pt modelId="{06982223-19E9-406E-AA4D-8C976C03C318}" type="pres">
      <dgm:prSet presAssocID="{33095E26-0522-42D4-BDE8-D455342D4249}" presName="hierChild4" presStyleCnt="0"/>
      <dgm:spPr/>
    </dgm:pt>
    <dgm:pt modelId="{225949C9-2FA8-46F3-93F0-15DF5B2F4476}" type="pres">
      <dgm:prSet presAssocID="{E06247C7-1B52-485B-824D-D7AD3E44A0C6}" presName="Name17" presStyleLbl="parChTrans1D3" presStyleIdx="2" presStyleCnt="4"/>
      <dgm:spPr/>
      <dgm:t>
        <a:bodyPr/>
        <a:lstStyle/>
        <a:p>
          <a:endParaRPr lang="en-US"/>
        </a:p>
      </dgm:t>
    </dgm:pt>
    <dgm:pt modelId="{AF6E568B-30F5-41AF-99CD-A15ED87C10A0}" type="pres">
      <dgm:prSet presAssocID="{1D38DBAE-EC42-45B2-9B34-CAD7CB9B7EE0}" presName="hierRoot3" presStyleCnt="0"/>
      <dgm:spPr/>
    </dgm:pt>
    <dgm:pt modelId="{2F70F6EA-6F26-4A86-AFDE-FC347D0F7CA9}" type="pres">
      <dgm:prSet presAssocID="{1D38DBAE-EC42-45B2-9B34-CAD7CB9B7EE0}" presName="composite3" presStyleCnt="0"/>
      <dgm:spPr/>
    </dgm:pt>
    <dgm:pt modelId="{86BE7810-C349-492E-8D44-F98AAC03286B}" type="pres">
      <dgm:prSet presAssocID="{1D38DBAE-EC42-45B2-9B34-CAD7CB9B7EE0}" presName="image3" presStyleLbl="node3" presStyleIdx="2" presStyleCnt="4" custLinFactNeighborX="-56119"/>
      <dgm:spPr/>
    </dgm:pt>
    <dgm:pt modelId="{5E0D3276-8FAC-4E19-B8BD-1FBD5DCF0490}" type="pres">
      <dgm:prSet presAssocID="{1D38DBAE-EC42-45B2-9B34-CAD7CB9B7EE0}" presName="text3" presStyleLbl="revTx" presStyleIdx="4" presStyleCnt="7" custScaleX="113098" custLinFactX="-11499" custLinFactNeighborX="-100000" custLinFactNeighborY="86876">
        <dgm:presLayoutVars>
          <dgm:chPref val="3"/>
        </dgm:presLayoutVars>
      </dgm:prSet>
      <dgm:spPr/>
      <dgm:t>
        <a:bodyPr/>
        <a:lstStyle/>
        <a:p>
          <a:endParaRPr lang="en-US"/>
        </a:p>
      </dgm:t>
    </dgm:pt>
    <dgm:pt modelId="{96A980F3-C956-4A73-BEEF-58F0C51667AC}" type="pres">
      <dgm:prSet presAssocID="{1D38DBAE-EC42-45B2-9B34-CAD7CB9B7EE0}" presName="hierChild4" presStyleCnt="0"/>
      <dgm:spPr/>
    </dgm:pt>
    <dgm:pt modelId="{5CEE7A2F-1FAB-4A46-B765-CD3D1A11727A}" type="pres">
      <dgm:prSet presAssocID="{E055E9D1-DFC7-4FDE-828A-497A5F16EF75}" presName="Name10" presStyleLbl="parChTrans1D2" presStyleIdx="1" presStyleCnt="2"/>
      <dgm:spPr/>
      <dgm:t>
        <a:bodyPr/>
        <a:lstStyle/>
        <a:p>
          <a:endParaRPr lang="en-US"/>
        </a:p>
      </dgm:t>
    </dgm:pt>
    <dgm:pt modelId="{14F3891B-9C48-4EC0-A0D5-F07C0A4D51D3}" type="pres">
      <dgm:prSet presAssocID="{04A4E843-BDED-4169-8A35-5D279BCD750F}" presName="hierRoot2" presStyleCnt="0"/>
      <dgm:spPr/>
    </dgm:pt>
    <dgm:pt modelId="{F18BBE72-C572-4E58-9313-BF0C52AF31C8}" type="pres">
      <dgm:prSet presAssocID="{04A4E843-BDED-4169-8A35-5D279BCD750F}" presName="composite2" presStyleCnt="0"/>
      <dgm:spPr/>
    </dgm:pt>
    <dgm:pt modelId="{F0AA0056-4632-48DF-BB06-7387660AC186}" type="pres">
      <dgm:prSet presAssocID="{04A4E843-BDED-4169-8A35-5D279BCD750F}" presName="image2" presStyleLbl="node2" presStyleIdx="1" presStyleCnt="2" custLinFactNeighborX="74753" custLinFactNeighborY="-62631"/>
      <dgm:spPr/>
    </dgm:pt>
    <dgm:pt modelId="{815665E8-D30A-4C3C-8F29-DC49A2F7F63B}" type="pres">
      <dgm:prSet presAssocID="{04A4E843-BDED-4169-8A35-5D279BCD750F}" presName="text2" presStyleLbl="revTx" presStyleIdx="5" presStyleCnt="7" custScaleX="148976" custLinFactX="-22916" custLinFactNeighborX="-100000" custLinFactNeighborY="-56571">
        <dgm:presLayoutVars>
          <dgm:chPref val="3"/>
        </dgm:presLayoutVars>
      </dgm:prSet>
      <dgm:spPr/>
      <dgm:t>
        <a:bodyPr/>
        <a:lstStyle/>
        <a:p>
          <a:endParaRPr lang="en-US"/>
        </a:p>
      </dgm:t>
    </dgm:pt>
    <dgm:pt modelId="{16E87CF5-7EC0-4006-8DD0-0FBB7B01ACEC}" type="pres">
      <dgm:prSet presAssocID="{04A4E843-BDED-4169-8A35-5D279BCD750F}" presName="hierChild3" presStyleCnt="0"/>
      <dgm:spPr/>
    </dgm:pt>
    <dgm:pt modelId="{7391B86B-1AAD-4665-8544-B10C7FC8C297}" type="pres">
      <dgm:prSet presAssocID="{F168A383-8EF7-4FC8-AF33-D50C2DF98EDD}" presName="Name17" presStyleLbl="parChTrans1D3" presStyleIdx="3" presStyleCnt="4"/>
      <dgm:spPr/>
      <dgm:t>
        <a:bodyPr/>
        <a:lstStyle/>
        <a:p>
          <a:endParaRPr lang="en-US"/>
        </a:p>
      </dgm:t>
    </dgm:pt>
    <dgm:pt modelId="{AFDE7EAA-E6B8-455F-BC49-71E65E007713}" type="pres">
      <dgm:prSet presAssocID="{A8D2BDD9-B39F-4AFD-B96C-CF948248F444}" presName="hierRoot3" presStyleCnt="0"/>
      <dgm:spPr/>
    </dgm:pt>
    <dgm:pt modelId="{4EF7BA64-F3C3-4987-B6BB-0D255FBAD78A}" type="pres">
      <dgm:prSet presAssocID="{A8D2BDD9-B39F-4AFD-B96C-CF948248F444}" presName="composite3" presStyleCnt="0"/>
      <dgm:spPr/>
    </dgm:pt>
    <dgm:pt modelId="{2B961807-0D62-402F-8C69-C36A5FDFE76D}" type="pres">
      <dgm:prSet presAssocID="{A8D2BDD9-B39F-4AFD-B96C-CF948248F444}" presName="image3" presStyleLbl="node3" presStyleIdx="3" presStyleCnt="4" custLinFactX="3788" custLinFactNeighborX="100000"/>
      <dgm:spPr/>
    </dgm:pt>
    <dgm:pt modelId="{3FBE3EF9-3EDC-473D-9B60-235E7136BEDE}" type="pres">
      <dgm:prSet presAssocID="{A8D2BDD9-B39F-4AFD-B96C-CF948248F444}" presName="text3" presStyleLbl="revTx" presStyleIdx="6" presStyleCnt="7" custScaleX="222708" custLinFactNeighborX="-12042" custLinFactNeighborY="92104">
        <dgm:presLayoutVars>
          <dgm:chPref val="3"/>
        </dgm:presLayoutVars>
      </dgm:prSet>
      <dgm:spPr/>
      <dgm:t>
        <a:bodyPr/>
        <a:lstStyle/>
        <a:p>
          <a:endParaRPr lang="en-US"/>
        </a:p>
      </dgm:t>
    </dgm:pt>
    <dgm:pt modelId="{93A31D94-BE56-4A2B-BFCB-1C1DC2F00AAD}" type="pres">
      <dgm:prSet presAssocID="{A8D2BDD9-B39F-4AFD-B96C-CF948248F444}" presName="hierChild4" presStyleCnt="0"/>
      <dgm:spPr/>
    </dgm:pt>
  </dgm:ptLst>
  <dgm:cxnLst>
    <dgm:cxn modelId="{4FD1FE39-175F-455D-875E-A0CB21E05430}" srcId="{BBDF99F8-D388-476B-B7A6-07997EF511BC}" destId="{04A4E843-BDED-4169-8A35-5D279BCD750F}" srcOrd="1" destOrd="0" parTransId="{E055E9D1-DFC7-4FDE-828A-497A5F16EF75}" sibTransId="{B71DF6FC-6493-4F0A-8DB6-F4277D099C74}"/>
    <dgm:cxn modelId="{B148EB94-44A7-47B9-B59E-36455234C8DD}" srcId="{E02DB35C-625E-4054-9620-0C3FEA4BB1BB}" destId="{1D38DBAE-EC42-45B2-9B34-CAD7CB9B7EE0}" srcOrd="2" destOrd="0" parTransId="{E06247C7-1B52-485B-824D-D7AD3E44A0C6}" sibTransId="{909DEC82-C761-409D-BC7A-146FB29877E7}"/>
    <dgm:cxn modelId="{D6C7B177-C01A-468D-931E-B1130DA4069B}" type="presOf" srcId="{E055E9D1-DFC7-4FDE-828A-497A5F16EF75}" destId="{5CEE7A2F-1FAB-4A46-B765-CD3D1A11727A}" srcOrd="0" destOrd="0" presId="urn:microsoft.com/office/officeart/2009/layout/CirclePictureHierarchy"/>
    <dgm:cxn modelId="{481AED75-7EB6-4A5D-8E19-FF3BBA74A544}" srcId="{04A4E843-BDED-4169-8A35-5D279BCD750F}" destId="{A8D2BDD9-B39F-4AFD-B96C-CF948248F444}" srcOrd="0" destOrd="0" parTransId="{F168A383-8EF7-4FC8-AF33-D50C2DF98EDD}" sibTransId="{71A4D2AC-6101-403E-81A6-08E8BEBA2893}"/>
    <dgm:cxn modelId="{E4F16EDF-4CD5-4AB0-B3A6-4F2A77187E2D}" type="presOf" srcId="{E9E5E980-AAE0-4598-8C27-E516FD8D5DBE}" destId="{1C997507-31E0-4ED4-B21C-33CB498B5E10}" srcOrd="0" destOrd="0" presId="urn:microsoft.com/office/officeart/2009/layout/CirclePictureHierarchy"/>
    <dgm:cxn modelId="{1FC5CF9B-3D23-43D5-BC71-7639421DC430}" type="presOf" srcId="{04A4E843-BDED-4169-8A35-5D279BCD750F}" destId="{815665E8-D30A-4C3C-8F29-DC49A2F7F63B}" srcOrd="0" destOrd="0" presId="urn:microsoft.com/office/officeart/2009/layout/CirclePictureHierarchy"/>
    <dgm:cxn modelId="{FDDDD97F-F9B6-4236-BAA3-3FE8D3C7FA9A}" type="presOf" srcId="{F168A383-8EF7-4FC8-AF33-D50C2DF98EDD}" destId="{7391B86B-1AAD-4665-8544-B10C7FC8C297}" srcOrd="0" destOrd="0" presId="urn:microsoft.com/office/officeart/2009/layout/CirclePictureHierarchy"/>
    <dgm:cxn modelId="{BF95D11B-F458-4C92-8F06-12A8A82104BA}" type="presOf" srcId="{A8D2BDD9-B39F-4AFD-B96C-CF948248F444}" destId="{3FBE3EF9-3EDC-473D-9B60-235E7136BEDE}" srcOrd="0" destOrd="0" presId="urn:microsoft.com/office/officeart/2009/layout/CirclePictureHierarchy"/>
    <dgm:cxn modelId="{0DBC6ABD-2F16-4F28-B6C8-C0D794F28F98}" type="presOf" srcId="{1D38DBAE-EC42-45B2-9B34-CAD7CB9B7EE0}" destId="{5E0D3276-8FAC-4E19-B8BD-1FBD5DCF0490}" srcOrd="0" destOrd="0" presId="urn:microsoft.com/office/officeart/2009/layout/CirclePictureHierarchy"/>
    <dgm:cxn modelId="{C85B0DA6-7539-4CA9-A992-E9046F63FDFF}" type="presOf" srcId="{399133CB-73F6-4AF2-8ECE-45294BF32955}" destId="{DA574E07-E583-48FD-9BF1-38A72E1418F2}" srcOrd="0" destOrd="0" presId="urn:microsoft.com/office/officeart/2009/layout/CirclePictureHierarchy"/>
    <dgm:cxn modelId="{8226E735-EB82-4585-A96D-1398D7E2C3A9}" type="presOf" srcId="{E06247C7-1B52-485B-824D-D7AD3E44A0C6}" destId="{225949C9-2FA8-46F3-93F0-15DF5B2F4476}" srcOrd="0" destOrd="0" presId="urn:microsoft.com/office/officeart/2009/layout/CirclePictureHierarchy"/>
    <dgm:cxn modelId="{AF555D2C-DDBD-48E7-92A3-302AF1B6D3A9}" srcId="{090B1882-B117-4CAB-B288-131A41D5DF09}" destId="{BBDF99F8-D388-476B-B7A6-07997EF511BC}" srcOrd="0" destOrd="0" parTransId="{A69C0638-C234-4927-BB19-FCC10194C822}" sibTransId="{3C7FCFA1-A7A7-413A-AEBE-60BB39E67ECC}"/>
    <dgm:cxn modelId="{CE58B116-5454-4616-9CE5-BC8634FFD86C}" type="presOf" srcId="{33095E26-0522-42D4-BDE8-D455342D4249}" destId="{0E43F7B3-93B6-434D-B3BC-2A0EC34D434A}" srcOrd="0" destOrd="0" presId="urn:microsoft.com/office/officeart/2009/layout/CirclePictureHierarchy"/>
    <dgm:cxn modelId="{4EFC1DB7-5EC4-4761-8043-660DB50D3528}" srcId="{BBDF99F8-D388-476B-B7A6-07997EF511BC}" destId="{E02DB35C-625E-4054-9620-0C3FEA4BB1BB}" srcOrd="0" destOrd="0" parTransId="{E9E5E980-AAE0-4598-8C27-E516FD8D5DBE}" sibTransId="{03205084-EA61-419D-846B-8FC0B01F4BA3}"/>
    <dgm:cxn modelId="{54A82A61-50E7-4CE5-8971-10F40D4A01E6}" type="presOf" srcId="{E02DB35C-625E-4054-9620-0C3FEA4BB1BB}" destId="{1C933E5F-9D47-4349-B733-39DC6CD15FC2}" srcOrd="0" destOrd="0" presId="urn:microsoft.com/office/officeart/2009/layout/CirclePictureHierarchy"/>
    <dgm:cxn modelId="{1BC3CACF-1B73-418F-9E05-E78BBE3D0607}" type="presOf" srcId="{DC0A5E85-C5F4-45C0-8CBD-B0254C3D74BA}" destId="{E4D0EE84-4518-41FF-858A-A4420C39C763}" srcOrd="0" destOrd="0" presId="urn:microsoft.com/office/officeart/2009/layout/CirclePictureHierarchy"/>
    <dgm:cxn modelId="{70FE6BB5-DBA3-4FA3-91C5-A1BF2D2FF012}" type="presOf" srcId="{BBDF99F8-D388-476B-B7A6-07997EF511BC}" destId="{7CCED30C-6ECA-444B-A481-2BABC1D0F140}" srcOrd="0" destOrd="0" presId="urn:microsoft.com/office/officeart/2009/layout/CirclePictureHierarchy"/>
    <dgm:cxn modelId="{D9196127-ECAF-4A63-82A5-B5E50429D11A}" type="presOf" srcId="{E782B0D6-59FA-4BFA-8D87-C6C0255DD5A7}" destId="{A185A7BC-A69B-4ED8-AD40-57D141B1B771}" srcOrd="0" destOrd="0" presId="urn:microsoft.com/office/officeart/2009/layout/CirclePictureHierarchy"/>
    <dgm:cxn modelId="{4C3CCF2E-F1B8-4124-A9F1-D3438979E6EF}" srcId="{E02DB35C-625E-4054-9620-0C3FEA4BB1BB}" destId="{33095E26-0522-42D4-BDE8-D455342D4249}" srcOrd="1" destOrd="0" parTransId="{E782B0D6-59FA-4BFA-8D87-C6C0255DD5A7}" sibTransId="{9E08B115-183C-4AED-B9D2-6AFDB8B554FB}"/>
    <dgm:cxn modelId="{9EA28E35-97C0-44C3-909E-24063BEE040C}" type="presOf" srcId="{090B1882-B117-4CAB-B288-131A41D5DF09}" destId="{801CF0E4-A577-49BC-9043-57C1D2D6AEC3}" srcOrd="0" destOrd="0" presId="urn:microsoft.com/office/officeart/2009/layout/CirclePictureHierarchy"/>
    <dgm:cxn modelId="{6A2FA369-C7A8-43EE-B53B-D1F9A630AA08}" srcId="{E02DB35C-625E-4054-9620-0C3FEA4BB1BB}" destId="{399133CB-73F6-4AF2-8ECE-45294BF32955}" srcOrd="0" destOrd="0" parTransId="{DC0A5E85-C5F4-45C0-8CBD-B0254C3D74BA}" sibTransId="{085C999D-BF1D-41A2-8267-CB7657083E61}"/>
    <dgm:cxn modelId="{032F07B7-0138-4579-A9DF-64152B2E9229}" type="presParOf" srcId="{801CF0E4-A577-49BC-9043-57C1D2D6AEC3}" destId="{0852E7D9-3AD6-4713-86B8-FA6420BFCA4E}" srcOrd="0" destOrd="0" presId="urn:microsoft.com/office/officeart/2009/layout/CirclePictureHierarchy"/>
    <dgm:cxn modelId="{2F93ADE5-4022-46D0-9F5C-5F11CD704883}" type="presParOf" srcId="{0852E7D9-3AD6-4713-86B8-FA6420BFCA4E}" destId="{6B22934D-4D49-49B7-8997-D8739490BE7F}" srcOrd="0" destOrd="0" presId="urn:microsoft.com/office/officeart/2009/layout/CirclePictureHierarchy"/>
    <dgm:cxn modelId="{3D5D0D47-FCE8-41C7-A071-9F4A8613602C}" type="presParOf" srcId="{6B22934D-4D49-49B7-8997-D8739490BE7F}" destId="{5C037163-46A2-41D6-89F2-2B4CC37459DA}" srcOrd="0" destOrd="0" presId="urn:microsoft.com/office/officeart/2009/layout/CirclePictureHierarchy"/>
    <dgm:cxn modelId="{148F6F7D-23C8-48B4-A171-51C6D2C19F05}" type="presParOf" srcId="{6B22934D-4D49-49B7-8997-D8739490BE7F}" destId="{7CCED30C-6ECA-444B-A481-2BABC1D0F140}" srcOrd="1" destOrd="0" presId="urn:microsoft.com/office/officeart/2009/layout/CirclePictureHierarchy"/>
    <dgm:cxn modelId="{5D61E3AA-279A-4FE6-A735-3EF2DE7A811C}" type="presParOf" srcId="{0852E7D9-3AD6-4713-86B8-FA6420BFCA4E}" destId="{07C8A1B6-3EB6-4DA5-A50C-76A274281B28}" srcOrd="1" destOrd="0" presId="urn:microsoft.com/office/officeart/2009/layout/CirclePictureHierarchy"/>
    <dgm:cxn modelId="{A9D70E36-0A69-4822-9879-B3F486E30E7D}" type="presParOf" srcId="{07C8A1B6-3EB6-4DA5-A50C-76A274281B28}" destId="{1C997507-31E0-4ED4-B21C-33CB498B5E10}" srcOrd="0" destOrd="0" presId="urn:microsoft.com/office/officeart/2009/layout/CirclePictureHierarchy"/>
    <dgm:cxn modelId="{3B85C0AC-1991-4306-9ADB-A811CF988061}" type="presParOf" srcId="{07C8A1B6-3EB6-4DA5-A50C-76A274281B28}" destId="{B1337DBE-3FA8-4706-B61B-0AC203C2BA2C}" srcOrd="1" destOrd="0" presId="urn:microsoft.com/office/officeart/2009/layout/CirclePictureHierarchy"/>
    <dgm:cxn modelId="{A6D439CB-0349-49EA-A42E-2A14F0C6E0A6}" type="presParOf" srcId="{B1337DBE-3FA8-4706-B61B-0AC203C2BA2C}" destId="{CE93FD0C-88B6-4632-BFFB-18DF0AFB768A}" srcOrd="0" destOrd="0" presId="urn:microsoft.com/office/officeart/2009/layout/CirclePictureHierarchy"/>
    <dgm:cxn modelId="{3A99BC50-ACF2-4D34-8440-A40C821CC285}" type="presParOf" srcId="{CE93FD0C-88B6-4632-BFFB-18DF0AFB768A}" destId="{A390D389-AEC0-47F3-8DD2-CA1EDEFA2765}" srcOrd="0" destOrd="0" presId="urn:microsoft.com/office/officeart/2009/layout/CirclePictureHierarchy"/>
    <dgm:cxn modelId="{50379D35-1384-48D8-8C4A-F2975C567219}" type="presParOf" srcId="{CE93FD0C-88B6-4632-BFFB-18DF0AFB768A}" destId="{1C933E5F-9D47-4349-B733-39DC6CD15FC2}" srcOrd="1" destOrd="0" presId="urn:microsoft.com/office/officeart/2009/layout/CirclePictureHierarchy"/>
    <dgm:cxn modelId="{AF550749-7FA2-4F31-9B28-0A6C178DDF80}" type="presParOf" srcId="{B1337DBE-3FA8-4706-B61B-0AC203C2BA2C}" destId="{9D5792CD-46B0-40EE-B011-6A67E3BE9F69}" srcOrd="1" destOrd="0" presId="urn:microsoft.com/office/officeart/2009/layout/CirclePictureHierarchy"/>
    <dgm:cxn modelId="{23D8E92F-030C-4B8E-BF56-FDBC406D1D8B}" type="presParOf" srcId="{9D5792CD-46B0-40EE-B011-6A67E3BE9F69}" destId="{E4D0EE84-4518-41FF-858A-A4420C39C763}" srcOrd="0" destOrd="0" presId="urn:microsoft.com/office/officeart/2009/layout/CirclePictureHierarchy"/>
    <dgm:cxn modelId="{426B870A-1D64-4F25-8E01-BB693CA84142}" type="presParOf" srcId="{9D5792CD-46B0-40EE-B011-6A67E3BE9F69}" destId="{20CACA72-511E-46F5-9163-5C41639F83DD}" srcOrd="1" destOrd="0" presId="urn:microsoft.com/office/officeart/2009/layout/CirclePictureHierarchy"/>
    <dgm:cxn modelId="{69CDB067-4269-4FDF-A7D7-E223C5E232CF}" type="presParOf" srcId="{20CACA72-511E-46F5-9163-5C41639F83DD}" destId="{6E653A90-77F3-4A4C-8B5A-EE89862C5213}" srcOrd="0" destOrd="0" presId="urn:microsoft.com/office/officeart/2009/layout/CirclePictureHierarchy"/>
    <dgm:cxn modelId="{F293D90E-D5A3-4826-833F-C9D4A76615E8}" type="presParOf" srcId="{6E653A90-77F3-4A4C-8B5A-EE89862C5213}" destId="{85C24357-4256-420F-982B-1D557932CBE4}" srcOrd="0" destOrd="0" presId="urn:microsoft.com/office/officeart/2009/layout/CirclePictureHierarchy"/>
    <dgm:cxn modelId="{E41A7D08-61EB-436F-AF17-53A81A339371}" type="presParOf" srcId="{6E653A90-77F3-4A4C-8B5A-EE89862C5213}" destId="{DA574E07-E583-48FD-9BF1-38A72E1418F2}" srcOrd="1" destOrd="0" presId="urn:microsoft.com/office/officeart/2009/layout/CirclePictureHierarchy"/>
    <dgm:cxn modelId="{67829841-DE42-4AE3-808F-2C05B1101CDF}" type="presParOf" srcId="{20CACA72-511E-46F5-9163-5C41639F83DD}" destId="{B55E2A9A-B923-4C5B-97E3-271691F9E46B}" srcOrd="1" destOrd="0" presId="urn:microsoft.com/office/officeart/2009/layout/CirclePictureHierarchy"/>
    <dgm:cxn modelId="{BE0F950B-407E-454F-99C5-51BD5E8B98D7}" type="presParOf" srcId="{9D5792CD-46B0-40EE-B011-6A67E3BE9F69}" destId="{A185A7BC-A69B-4ED8-AD40-57D141B1B771}" srcOrd="2" destOrd="0" presId="urn:microsoft.com/office/officeart/2009/layout/CirclePictureHierarchy"/>
    <dgm:cxn modelId="{F52407BE-1697-431C-8740-FE383B01AC54}" type="presParOf" srcId="{9D5792CD-46B0-40EE-B011-6A67E3BE9F69}" destId="{1DCE60FD-87DD-4BA4-864C-E38D3F631462}" srcOrd="3" destOrd="0" presId="urn:microsoft.com/office/officeart/2009/layout/CirclePictureHierarchy"/>
    <dgm:cxn modelId="{FBEBE8BD-2875-4276-801B-4E8CEBBD56C7}" type="presParOf" srcId="{1DCE60FD-87DD-4BA4-864C-E38D3F631462}" destId="{5C750E5F-7F04-4547-8D60-827BBDE5EABF}" srcOrd="0" destOrd="0" presId="urn:microsoft.com/office/officeart/2009/layout/CirclePictureHierarchy"/>
    <dgm:cxn modelId="{6AF8166D-32BB-4BA7-B3FA-9DA8974BC64C}" type="presParOf" srcId="{5C750E5F-7F04-4547-8D60-827BBDE5EABF}" destId="{08516712-E4A4-4F94-8381-49AFD16A422F}" srcOrd="0" destOrd="0" presId="urn:microsoft.com/office/officeart/2009/layout/CirclePictureHierarchy"/>
    <dgm:cxn modelId="{735ACA61-2928-401D-B8F0-858BE61F4F6F}" type="presParOf" srcId="{5C750E5F-7F04-4547-8D60-827BBDE5EABF}" destId="{0E43F7B3-93B6-434D-B3BC-2A0EC34D434A}" srcOrd="1" destOrd="0" presId="urn:microsoft.com/office/officeart/2009/layout/CirclePictureHierarchy"/>
    <dgm:cxn modelId="{4818E63B-425D-4C1E-872B-C632D72AF0CD}" type="presParOf" srcId="{1DCE60FD-87DD-4BA4-864C-E38D3F631462}" destId="{06982223-19E9-406E-AA4D-8C976C03C318}" srcOrd="1" destOrd="0" presId="urn:microsoft.com/office/officeart/2009/layout/CirclePictureHierarchy"/>
    <dgm:cxn modelId="{66EFB714-674E-44EC-B869-C15036C9E4F9}" type="presParOf" srcId="{9D5792CD-46B0-40EE-B011-6A67E3BE9F69}" destId="{225949C9-2FA8-46F3-93F0-15DF5B2F4476}" srcOrd="4" destOrd="0" presId="urn:microsoft.com/office/officeart/2009/layout/CirclePictureHierarchy"/>
    <dgm:cxn modelId="{3B534612-4E22-4E34-ABFA-640D165A1290}" type="presParOf" srcId="{9D5792CD-46B0-40EE-B011-6A67E3BE9F69}" destId="{AF6E568B-30F5-41AF-99CD-A15ED87C10A0}" srcOrd="5" destOrd="0" presId="urn:microsoft.com/office/officeart/2009/layout/CirclePictureHierarchy"/>
    <dgm:cxn modelId="{6AEF9EC0-949F-4AD3-881D-946E78DF0C13}" type="presParOf" srcId="{AF6E568B-30F5-41AF-99CD-A15ED87C10A0}" destId="{2F70F6EA-6F26-4A86-AFDE-FC347D0F7CA9}" srcOrd="0" destOrd="0" presId="urn:microsoft.com/office/officeart/2009/layout/CirclePictureHierarchy"/>
    <dgm:cxn modelId="{0F8F45FE-09D4-4E4C-9EF3-296357801801}" type="presParOf" srcId="{2F70F6EA-6F26-4A86-AFDE-FC347D0F7CA9}" destId="{86BE7810-C349-492E-8D44-F98AAC03286B}" srcOrd="0" destOrd="0" presId="urn:microsoft.com/office/officeart/2009/layout/CirclePictureHierarchy"/>
    <dgm:cxn modelId="{66C92347-9572-48EF-8BF3-B28E37494E80}" type="presParOf" srcId="{2F70F6EA-6F26-4A86-AFDE-FC347D0F7CA9}" destId="{5E0D3276-8FAC-4E19-B8BD-1FBD5DCF0490}" srcOrd="1" destOrd="0" presId="urn:microsoft.com/office/officeart/2009/layout/CirclePictureHierarchy"/>
    <dgm:cxn modelId="{D258B315-4F06-45E4-809F-D882E75FDC69}" type="presParOf" srcId="{AF6E568B-30F5-41AF-99CD-A15ED87C10A0}" destId="{96A980F3-C956-4A73-BEEF-58F0C51667AC}" srcOrd="1" destOrd="0" presId="urn:microsoft.com/office/officeart/2009/layout/CirclePictureHierarchy"/>
    <dgm:cxn modelId="{FB8969A3-2903-41A5-9779-C96B351F0AA6}" type="presParOf" srcId="{07C8A1B6-3EB6-4DA5-A50C-76A274281B28}" destId="{5CEE7A2F-1FAB-4A46-B765-CD3D1A11727A}" srcOrd="2" destOrd="0" presId="urn:microsoft.com/office/officeart/2009/layout/CirclePictureHierarchy"/>
    <dgm:cxn modelId="{57F560E2-D98A-4D1D-8C46-6ED0DDC80312}" type="presParOf" srcId="{07C8A1B6-3EB6-4DA5-A50C-76A274281B28}" destId="{14F3891B-9C48-4EC0-A0D5-F07C0A4D51D3}" srcOrd="3" destOrd="0" presId="urn:microsoft.com/office/officeart/2009/layout/CirclePictureHierarchy"/>
    <dgm:cxn modelId="{A5C16E25-5EFD-45EE-BBE9-0E9FB879DD31}" type="presParOf" srcId="{14F3891B-9C48-4EC0-A0D5-F07C0A4D51D3}" destId="{F18BBE72-C572-4E58-9313-BF0C52AF31C8}" srcOrd="0" destOrd="0" presId="urn:microsoft.com/office/officeart/2009/layout/CirclePictureHierarchy"/>
    <dgm:cxn modelId="{7C331D32-4AFC-4AC6-A1A9-F1DD6F63054B}" type="presParOf" srcId="{F18BBE72-C572-4E58-9313-BF0C52AF31C8}" destId="{F0AA0056-4632-48DF-BB06-7387660AC186}" srcOrd="0" destOrd="0" presId="urn:microsoft.com/office/officeart/2009/layout/CirclePictureHierarchy"/>
    <dgm:cxn modelId="{0E3F0333-C78F-4B57-ADAF-61134DA176C7}" type="presParOf" srcId="{F18BBE72-C572-4E58-9313-BF0C52AF31C8}" destId="{815665E8-D30A-4C3C-8F29-DC49A2F7F63B}" srcOrd="1" destOrd="0" presId="urn:microsoft.com/office/officeart/2009/layout/CirclePictureHierarchy"/>
    <dgm:cxn modelId="{4A434D2E-7116-45E2-9924-712BB6F85987}" type="presParOf" srcId="{14F3891B-9C48-4EC0-A0D5-F07C0A4D51D3}" destId="{16E87CF5-7EC0-4006-8DD0-0FBB7B01ACEC}" srcOrd="1" destOrd="0" presId="urn:microsoft.com/office/officeart/2009/layout/CirclePictureHierarchy"/>
    <dgm:cxn modelId="{411133BB-9D47-4398-80F8-07DA20D62AF9}" type="presParOf" srcId="{16E87CF5-7EC0-4006-8DD0-0FBB7B01ACEC}" destId="{7391B86B-1AAD-4665-8544-B10C7FC8C297}" srcOrd="0" destOrd="0" presId="urn:microsoft.com/office/officeart/2009/layout/CirclePictureHierarchy"/>
    <dgm:cxn modelId="{CCF70F83-7FB7-4239-BADA-C0591E2011B8}" type="presParOf" srcId="{16E87CF5-7EC0-4006-8DD0-0FBB7B01ACEC}" destId="{AFDE7EAA-E6B8-455F-BC49-71E65E007713}" srcOrd="1" destOrd="0" presId="urn:microsoft.com/office/officeart/2009/layout/CirclePictureHierarchy"/>
    <dgm:cxn modelId="{6A46C685-CC27-45F7-A152-B9476AEA36DD}" type="presParOf" srcId="{AFDE7EAA-E6B8-455F-BC49-71E65E007713}" destId="{4EF7BA64-F3C3-4987-B6BB-0D255FBAD78A}" srcOrd="0" destOrd="0" presId="urn:microsoft.com/office/officeart/2009/layout/CirclePictureHierarchy"/>
    <dgm:cxn modelId="{DF26385E-AB92-4206-95A3-CAD9DBAC9F5A}" type="presParOf" srcId="{4EF7BA64-F3C3-4987-B6BB-0D255FBAD78A}" destId="{2B961807-0D62-402F-8C69-C36A5FDFE76D}" srcOrd="0" destOrd="0" presId="urn:microsoft.com/office/officeart/2009/layout/CirclePictureHierarchy"/>
    <dgm:cxn modelId="{DAE87A3B-4CFB-441B-9CD1-CDF7B1577923}" type="presParOf" srcId="{4EF7BA64-F3C3-4987-B6BB-0D255FBAD78A}" destId="{3FBE3EF9-3EDC-473D-9B60-235E7136BEDE}" srcOrd="1" destOrd="0" presId="urn:microsoft.com/office/officeart/2009/layout/CirclePictureHierarchy"/>
    <dgm:cxn modelId="{40EDA6B5-82DD-4DF3-931E-37DE1F377F5E}" type="presParOf" srcId="{AFDE7EAA-E6B8-455F-BC49-71E65E007713}" destId="{93A31D94-BE56-4A2B-BFCB-1C1DC2F00AAD}"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62BA858E-BE58-4705-AB7E-A214DDEB2294}"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IN"/>
        </a:p>
      </dgm:t>
    </dgm:pt>
    <dgm:pt modelId="{C4428139-703E-4293-96C8-99B49217708B}">
      <dgm:prSet phldrT="[Text]" custT="1">
        <dgm:style>
          <a:lnRef idx="1">
            <a:schemeClr val="accent2"/>
          </a:lnRef>
          <a:fillRef idx="2">
            <a:schemeClr val="accent2"/>
          </a:fillRef>
          <a:effectRef idx="1">
            <a:schemeClr val="accent2"/>
          </a:effectRef>
          <a:fontRef idx="minor">
            <a:schemeClr val="dk1"/>
          </a:fontRef>
        </dgm:style>
      </dgm:prSet>
      <dgm:spPr>
        <a:ln/>
      </dgm:spPr>
      <dgm:t>
        <a:bodyPr/>
        <a:lstStyle/>
        <a:p>
          <a:r>
            <a:rPr lang="en-IN" sz="2000" b="1" dirty="0">
              <a:solidFill>
                <a:schemeClr val="tx1"/>
              </a:solidFill>
              <a:latin typeface="+mj-lt"/>
            </a:rPr>
            <a:t>Distribution mechanism:</a:t>
          </a:r>
        </a:p>
      </dgm:t>
    </dgm:pt>
    <dgm:pt modelId="{13037CCD-5AC3-48A5-BEBC-C9D614125F3E}" type="parTrans" cxnId="{27921566-18FE-413B-A856-3A98D9098509}">
      <dgm:prSet/>
      <dgm:spPr/>
      <dgm:t>
        <a:bodyPr/>
        <a:lstStyle/>
        <a:p>
          <a:endParaRPr lang="en-IN" sz="2000">
            <a:solidFill>
              <a:schemeClr val="tx1"/>
            </a:solidFill>
          </a:endParaRPr>
        </a:p>
      </dgm:t>
    </dgm:pt>
    <dgm:pt modelId="{CCE3E7CB-0F33-4B41-9F1E-B00C1E0E7295}" type="sibTrans" cxnId="{27921566-18FE-413B-A856-3A98D9098509}">
      <dgm:prSet/>
      <dgm:spPr/>
      <dgm:t>
        <a:bodyPr/>
        <a:lstStyle/>
        <a:p>
          <a:endParaRPr lang="en-IN" sz="2000">
            <a:solidFill>
              <a:schemeClr val="tx1"/>
            </a:solidFill>
          </a:endParaRPr>
        </a:p>
      </dgm:t>
    </dgm:pt>
    <dgm:pt modelId="{277CB1F6-51F8-43ED-93E0-D738482BC807}">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If invoice attributable only to one unit:</a:t>
          </a:r>
        </a:p>
      </dgm:t>
    </dgm:pt>
    <dgm:pt modelId="{E336C9B3-0545-4701-8263-C80EB24E9CB9}" type="parTrans" cxnId="{82A70E88-164D-4597-8559-423612A53D8D}">
      <dgm:prSet/>
      <dgm:spPr/>
      <dgm:t>
        <a:bodyPr/>
        <a:lstStyle/>
        <a:p>
          <a:endParaRPr lang="en-IN"/>
        </a:p>
      </dgm:t>
    </dgm:pt>
    <dgm:pt modelId="{71D13204-F1F7-46DA-B91B-9616D02DC9A7}" type="sibTrans" cxnId="{82A70E88-164D-4597-8559-423612A53D8D}">
      <dgm:prSet/>
      <dgm:spPr/>
      <dgm:t>
        <a:bodyPr/>
        <a:lstStyle/>
        <a:p>
          <a:endParaRPr lang="en-IN"/>
        </a:p>
      </dgm:t>
    </dgm:pt>
    <dgm:pt modelId="{9C36ADCE-44B9-413E-A7F2-421B07B39344}">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If attributable to 2/more units:</a:t>
          </a:r>
        </a:p>
      </dgm:t>
    </dgm:pt>
    <dgm:pt modelId="{9D1A9E86-641C-4A4E-A398-5FA9BDF298EC}" type="parTrans" cxnId="{02DA08F0-EC49-41BD-8189-249B64A9521E}">
      <dgm:prSet/>
      <dgm:spPr/>
      <dgm:t>
        <a:bodyPr/>
        <a:lstStyle/>
        <a:p>
          <a:endParaRPr lang="en-IN"/>
        </a:p>
      </dgm:t>
    </dgm:pt>
    <dgm:pt modelId="{20066F2F-CCDC-4300-9D46-B0FA5C3DA4B4}" type="sibTrans" cxnId="{02DA08F0-EC49-41BD-8189-249B64A9521E}">
      <dgm:prSet/>
      <dgm:spPr/>
      <dgm:t>
        <a:bodyPr/>
        <a:lstStyle/>
        <a:p>
          <a:endParaRPr lang="en-IN"/>
        </a:p>
      </dgm:t>
    </dgm:pt>
    <dgm:pt modelId="{1B8C7063-D4D8-4FD5-B9FE-897DB5460E8C}">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Distribution to units to which service is attributable regardless of whether:</a:t>
          </a:r>
        </a:p>
      </dgm:t>
    </dgm:pt>
    <dgm:pt modelId="{8D209C41-1332-4EE5-A45C-F35D095F74AB}" type="parTrans" cxnId="{AF597244-A4EF-4247-8539-12056FB08944}">
      <dgm:prSet/>
      <dgm:spPr/>
      <dgm:t>
        <a:bodyPr/>
        <a:lstStyle/>
        <a:p>
          <a:endParaRPr lang="en-IN"/>
        </a:p>
      </dgm:t>
    </dgm:pt>
    <dgm:pt modelId="{D7A88E08-E892-4906-9B77-0FAFD72E0659}" type="sibTrans" cxnId="{AF597244-A4EF-4247-8539-12056FB08944}">
      <dgm:prSet/>
      <dgm:spPr/>
      <dgm:t>
        <a:bodyPr/>
        <a:lstStyle/>
        <a:p>
          <a:endParaRPr lang="en-IN"/>
        </a:p>
      </dgm:t>
    </dgm:pt>
    <dgm:pt modelId="{7A947692-2D4D-4DDF-992B-ED3720A68283}">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1200"/>
            </a:spcAft>
          </a:pPr>
          <a:r>
            <a:rPr lang="en-IN" sz="2000" dirty="0">
              <a:solidFill>
                <a:schemeClr val="tx1"/>
              </a:solidFill>
              <a:latin typeface="+mj-lt"/>
            </a:rPr>
            <a:t>Distribution only to such unit</a:t>
          </a:r>
        </a:p>
      </dgm:t>
    </dgm:pt>
    <dgm:pt modelId="{FC38DCFA-3525-446E-A3C8-AA5589675A24}" type="parTrans" cxnId="{806AEA52-6218-4DC0-B2A4-85973AEDA14A}">
      <dgm:prSet/>
      <dgm:spPr/>
      <dgm:t>
        <a:bodyPr/>
        <a:lstStyle/>
        <a:p>
          <a:endParaRPr lang="en-IN"/>
        </a:p>
      </dgm:t>
    </dgm:pt>
    <dgm:pt modelId="{FCD88367-F3DB-4DF9-A1EA-490B4FB8C37B}" type="sibTrans" cxnId="{806AEA52-6218-4DC0-B2A4-85973AEDA14A}">
      <dgm:prSet/>
      <dgm:spPr/>
      <dgm:t>
        <a:bodyPr/>
        <a:lstStyle/>
        <a:p>
          <a:endParaRPr lang="en-IN"/>
        </a:p>
      </dgm:t>
    </dgm:pt>
    <dgm:pt modelId="{0B58BC8E-9BBB-4408-91CE-C2B77659C1CE}">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1200"/>
            </a:spcAft>
          </a:pPr>
          <a:r>
            <a:rPr lang="en-IN" sz="2000" dirty="0">
              <a:solidFill>
                <a:schemeClr val="tx1"/>
              </a:solidFill>
              <a:latin typeface="+mj-lt"/>
            </a:rPr>
            <a:t>Pro rata ratio of turnover in State</a:t>
          </a:r>
        </a:p>
      </dgm:t>
    </dgm:pt>
    <dgm:pt modelId="{15201DCE-52B7-438B-8A09-465386152C06}" type="parTrans" cxnId="{33004F18-24BB-4335-AFAB-F3409E120FB2}">
      <dgm:prSet/>
      <dgm:spPr/>
      <dgm:t>
        <a:bodyPr/>
        <a:lstStyle/>
        <a:p>
          <a:endParaRPr lang="en-IN"/>
        </a:p>
      </dgm:t>
    </dgm:pt>
    <dgm:pt modelId="{EBC6CAAC-3E77-4AB2-ADC7-AEDE93E5A62D}" type="sibTrans" cxnId="{33004F18-24BB-4335-AFAB-F3409E120FB2}">
      <dgm:prSet/>
      <dgm:spPr/>
      <dgm:t>
        <a:bodyPr/>
        <a:lstStyle/>
        <a:p>
          <a:endParaRPr lang="en-IN"/>
        </a:p>
      </dgm:t>
    </dgm:pt>
    <dgm:pt modelId="{AB086F02-4B6E-4763-92FF-16974E9786CC}">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operational/ non-operational; </a:t>
          </a:r>
        </a:p>
      </dgm:t>
    </dgm:pt>
    <dgm:pt modelId="{8294BF16-14C0-47B2-9406-3B665EB9253C}" type="parTrans" cxnId="{A201ADDA-D2F7-4AE7-93FA-48355BC31A39}">
      <dgm:prSet/>
      <dgm:spPr/>
      <dgm:t>
        <a:bodyPr/>
        <a:lstStyle/>
        <a:p>
          <a:endParaRPr lang="en-IN"/>
        </a:p>
      </dgm:t>
    </dgm:pt>
    <dgm:pt modelId="{480DB9F3-3853-4260-8807-2A0412B35931}" type="sibTrans" cxnId="{A201ADDA-D2F7-4AE7-93FA-48355BC31A39}">
      <dgm:prSet/>
      <dgm:spPr/>
      <dgm:t>
        <a:bodyPr/>
        <a:lstStyle/>
        <a:p>
          <a:endParaRPr lang="en-IN"/>
        </a:p>
      </dgm:t>
    </dgm:pt>
    <dgm:pt modelId="{F48BB345-A6B5-423C-A53D-970B5DEA7F74}">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registered/ unregistered; </a:t>
          </a:r>
        </a:p>
      </dgm:t>
    </dgm:pt>
    <dgm:pt modelId="{F5F7A139-413F-432E-B31A-C689C57EE17E}" type="parTrans" cxnId="{63F9FA0A-E10A-4469-B7D8-40A032E3E7A8}">
      <dgm:prSet/>
      <dgm:spPr/>
      <dgm:t>
        <a:bodyPr/>
        <a:lstStyle/>
        <a:p>
          <a:endParaRPr lang="en-IN"/>
        </a:p>
      </dgm:t>
    </dgm:pt>
    <dgm:pt modelId="{1B0830EB-2035-4C20-8F9D-5C3644C0E72F}" type="sibTrans" cxnId="{63F9FA0A-E10A-4469-B7D8-40A032E3E7A8}">
      <dgm:prSet/>
      <dgm:spPr/>
      <dgm:t>
        <a:bodyPr/>
        <a:lstStyle/>
        <a:p>
          <a:endParaRPr lang="en-IN"/>
        </a:p>
      </dgm:t>
    </dgm:pt>
    <dgm:pt modelId="{DD72F635-1A84-47DC-9F23-5FCB243BAC28}">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supplying goods/ services/ both; </a:t>
          </a:r>
        </a:p>
      </dgm:t>
    </dgm:pt>
    <dgm:pt modelId="{3DDCA5A2-FE51-46FD-A3E3-65DF84CC34CF}" type="parTrans" cxnId="{705E5002-1297-4EE4-AB82-9E7C9C4C6A0E}">
      <dgm:prSet/>
      <dgm:spPr/>
      <dgm:t>
        <a:bodyPr/>
        <a:lstStyle/>
        <a:p>
          <a:endParaRPr lang="en-IN"/>
        </a:p>
      </dgm:t>
    </dgm:pt>
    <dgm:pt modelId="{7EDFF15A-B3E3-4E00-A65A-9F4B12986E1D}" type="sibTrans" cxnId="{705E5002-1297-4EE4-AB82-9E7C9C4C6A0E}">
      <dgm:prSet/>
      <dgm:spPr/>
      <dgm:t>
        <a:bodyPr/>
        <a:lstStyle/>
        <a:p>
          <a:endParaRPr lang="en-IN"/>
        </a:p>
      </dgm:t>
    </dgm:pt>
    <dgm:pt modelId="{6B55E99E-227B-4031-8868-8A91E22A34D2}">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1200"/>
            </a:spcAft>
          </a:pPr>
          <a:r>
            <a:rPr lang="en-IN" sz="2000" dirty="0">
              <a:solidFill>
                <a:schemeClr val="tx1"/>
              </a:solidFill>
              <a:latin typeface="+mj-lt"/>
            </a:rPr>
            <a:t>supplying taxable/ exempt supplies </a:t>
          </a:r>
        </a:p>
      </dgm:t>
    </dgm:pt>
    <dgm:pt modelId="{0348113B-6226-4841-999B-677DF4F87D7A}" type="parTrans" cxnId="{92ECA29A-8CBF-40AA-91FD-3EDB356DDAD3}">
      <dgm:prSet/>
      <dgm:spPr/>
      <dgm:t>
        <a:bodyPr/>
        <a:lstStyle/>
        <a:p>
          <a:endParaRPr lang="en-IN"/>
        </a:p>
      </dgm:t>
    </dgm:pt>
    <dgm:pt modelId="{0EF18B39-0908-4A7D-ABE1-EB1A79DE8677}" type="sibTrans" cxnId="{92ECA29A-8CBF-40AA-91FD-3EDB356DDAD3}">
      <dgm:prSet/>
      <dgm:spPr/>
      <dgm:t>
        <a:bodyPr/>
        <a:lstStyle/>
        <a:p>
          <a:endParaRPr lang="en-IN"/>
        </a:p>
      </dgm:t>
    </dgm:pt>
    <dgm:pt modelId="{B4EC215B-B67F-4FDF-89D4-28C7985ABF70}">
      <dgm:prSet phldrT="[Text]" custT="1">
        <dgm:style>
          <a:lnRef idx="2">
            <a:schemeClr val="accent2"/>
          </a:lnRef>
          <a:fillRef idx="1">
            <a:schemeClr val="lt1"/>
          </a:fillRef>
          <a:effectRef idx="0">
            <a:schemeClr val="accent2"/>
          </a:effectRef>
          <a:fontRef idx="minor">
            <a:schemeClr val="dk1"/>
          </a:fontRef>
        </dgm:style>
      </dgm:prSet>
      <dgm:spPr>
        <a:ln>
          <a:noFill/>
        </a:ln>
      </dgm:spPr>
      <dgm:t>
        <a:bodyPr/>
        <a:lstStyle/>
        <a:p>
          <a:pPr>
            <a:lnSpc>
              <a:spcPct val="100000"/>
            </a:lnSpc>
            <a:spcBef>
              <a:spcPts val="0"/>
            </a:spcBef>
            <a:spcAft>
              <a:spcPts val="0"/>
            </a:spcAft>
          </a:pPr>
          <a:r>
            <a:rPr lang="en-IN" sz="2000" dirty="0">
              <a:solidFill>
                <a:schemeClr val="tx1"/>
              </a:solidFill>
              <a:latin typeface="+mj-lt"/>
            </a:rPr>
            <a:t>Any excess credit distributed will be recovered with interest from the units that received such excess credit along with</a:t>
          </a:r>
        </a:p>
      </dgm:t>
    </dgm:pt>
    <dgm:pt modelId="{65F6617E-B1AB-4E7B-BB0E-6362BA22A2C2}" type="parTrans" cxnId="{B08D0B21-4874-4A71-A433-84E6875D14AB}">
      <dgm:prSet/>
      <dgm:spPr/>
      <dgm:t>
        <a:bodyPr/>
        <a:lstStyle/>
        <a:p>
          <a:endParaRPr lang="en-IN"/>
        </a:p>
      </dgm:t>
    </dgm:pt>
    <dgm:pt modelId="{137005F4-165A-4E8D-9131-B86DE4F19238}" type="sibTrans" cxnId="{B08D0B21-4874-4A71-A433-84E6875D14AB}">
      <dgm:prSet/>
      <dgm:spPr/>
      <dgm:t>
        <a:bodyPr/>
        <a:lstStyle/>
        <a:p>
          <a:endParaRPr lang="en-IN"/>
        </a:p>
      </dgm:t>
    </dgm:pt>
    <dgm:pt modelId="{F73929C4-62C2-40C4-946D-915E539D590F}" type="pres">
      <dgm:prSet presAssocID="{62BA858E-BE58-4705-AB7E-A214DDEB2294}" presName="linear" presStyleCnt="0">
        <dgm:presLayoutVars>
          <dgm:dir/>
          <dgm:animLvl val="lvl"/>
          <dgm:resizeHandles val="exact"/>
        </dgm:presLayoutVars>
      </dgm:prSet>
      <dgm:spPr/>
      <dgm:t>
        <a:bodyPr/>
        <a:lstStyle/>
        <a:p>
          <a:endParaRPr lang="en-US"/>
        </a:p>
      </dgm:t>
    </dgm:pt>
    <dgm:pt modelId="{064F0770-FA8B-4064-9024-FED4AE36CB08}" type="pres">
      <dgm:prSet presAssocID="{C4428139-703E-4293-96C8-99B49217708B}" presName="parentLin" presStyleCnt="0"/>
      <dgm:spPr/>
    </dgm:pt>
    <dgm:pt modelId="{90EBB1F0-4D35-4D83-B584-FB332D476A66}" type="pres">
      <dgm:prSet presAssocID="{C4428139-703E-4293-96C8-99B49217708B}" presName="parentLeftMargin" presStyleLbl="node1" presStyleIdx="0" presStyleCnt="1"/>
      <dgm:spPr/>
      <dgm:t>
        <a:bodyPr/>
        <a:lstStyle/>
        <a:p>
          <a:endParaRPr lang="en-US"/>
        </a:p>
      </dgm:t>
    </dgm:pt>
    <dgm:pt modelId="{072E70FD-ADA3-4E39-B5F9-EC5422E66C6C}" type="pres">
      <dgm:prSet presAssocID="{C4428139-703E-4293-96C8-99B49217708B}" presName="parentText" presStyleLbl="node1" presStyleIdx="0" presStyleCnt="1" custScaleX="133100" custScaleY="139717">
        <dgm:presLayoutVars>
          <dgm:chMax val="0"/>
          <dgm:bulletEnabled val="1"/>
        </dgm:presLayoutVars>
      </dgm:prSet>
      <dgm:spPr/>
      <dgm:t>
        <a:bodyPr/>
        <a:lstStyle/>
        <a:p>
          <a:endParaRPr lang="en-US"/>
        </a:p>
      </dgm:t>
    </dgm:pt>
    <dgm:pt modelId="{E689DF21-8CBF-4A93-9409-562D2B713437}" type="pres">
      <dgm:prSet presAssocID="{C4428139-703E-4293-96C8-99B49217708B}" presName="negativeSpace" presStyleCnt="0"/>
      <dgm:spPr/>
    </dgm:pt>
    <dgm:pt modelId="{D00EC889-CABC-4C13-9D3E-B57344C7909E}" type="pres">
      <dgm:prSet presAssocID="{C4428139-703E-4293-96C8-99B49217708B}" presName="childText" presStyleLbl="conFgAcc1" presStyleIdx="0" presStyleCnt="1">
        <dgm:presLayoutVars>
          <dgm:bulletEnabled val="1"/>
        </dgm:presLayoutVars>
      </dgm:prSet>
      <dgm:spPr/>
      <dgm:t>
        <a:bodyPr/>
        <a:lstStyle/>
        <a:p>
          <a:endParaRPr lang="en-US"/>
        </a:p>
      </dgm:t>
    </dgm:pt>
  </dgm:ptLst>
  <dgm:cxnLst>
    <dgm:cxn modelId="{AF597244-A4EF-4247-8539-12056FB08944}" srcId="{C4428139-703E-4293-96C8-99B49217708B}" destId="{1B8C7063-D4D8-4FD5-B9FE-897DB5460E8C}" srcOrd="2" destOrd="0" parTransId="{8D209C41-1332-4EE5-A45C-F35D095F74AB}" sibTransId="{D7A88E08-E892-4906-9B77-0FAFD72E0659}"/>
    <dgm:cxn modelId="{A7C20A17-12AB-4A55-84AF-6E8765C4436E}" type="presOf" srcId="{9C36ADCE-44B9-413E-A7F2-421B07B39344}" destId="{D00EC889-CABC-4C13-9D3E-B57344C7909E}" srcOrd="0" destOrd="2" presId="urn:microsoft.com/office/officeart/2005/8/layout/list1"/>
    <dgm:cxn modelId="{806AEA52-6218-4DC0-B2A4-85973AEDA14A}" srcId="{277CB1F6-51F8-43ED-93E0-D738482BC807}" destId="{7A947692-2D4D-4DDF-992B-ED3720A68283}" srcOrd="0" destOrd="0" parTransId="{FC38DCFA-3525-446E-A3C8-AA5589675A24}" sibTransId="{FCD88367-F3DB-4DF9-A1EA-490B4FB8C37B}"/>
    <dgm:cxn modelId="{17063867-87E5-426D-BC2F-3A408017CAF9}" type="presOf" srcId="{62BA858E-BE58-4705-AB7E-A214DDEB2294}" destId="{F73929C4-62C2-40C4-946D-915E539D590F}" srcOrd="0" destOrd="0" presId="urn:microsoft.com/office/officeart/2005/8/layout/list1"/>
    <dgm:cxn modelId="{02DA08F0-EC49-41BD-8189-249B64A9521E}" srcId="{C4428139-703E-4293-96C8-99B49217708B}" destId="{9C36ADCE-44B9-413E-A7F2-421B07B39344}" srcOrd="1" destOrd="0" parTransId="{9D1A9E86-641C-4A4E-A398-5FA9BDF298EC}" sibTransId="{20066F2F-CCDC-4300-9D46-B0FA5C3DA4B4}"/>
    <dgm:cxn modelId="{705E5002-1297-4EE4-AB82-9E7C9C4C6A0E}" srcId="{1B8C7063-D4D8-4FD5-B9FE-897DB5460E8C}" destId="{DD72F635-1A84-47DC-9F23-5FCB243BAC28}" srcOrd="2" destOrd="0" parTransId="{3DDCA5A2-FE51-46FD-A3E3-65DF84CC34CF}" sibTransId="{7EDFF15A-B3E3-4E00-A65A-9F4B12986E1D}"/>
    <dgm:cxn modelId="{63F9FA0A-E10A-4469-B7D8-40A032E3E7A8}" srcId="{1B8C7063-D4D8-4FD5-B9FE-897DB5460E8C}" destId="{F48BB345-A6B5-423C-A53D-970B5DEA7F74}" srcOrd="1" destOrd="0" parTransId="{F5F7A139-413F-432E-B31A-C689C57EE17E}" sibTransId="{1B0830EB-2035-4C20-8F9D-5C3644C0E72F}"/>
    <dgm:cxn modelId="{DFCC68A1-F8D2-4B65-B86B-7B61163FF6AE}" type="presOf" srcId="{1B8C7063-D4D8-4FD5-B9FE-897DB5460E8C}" destId="{D00EC889-CABC-4C13-9D3E-B57344C7909E}" srcOrd="0" destOrd="4" presId="urn:microsoft.com/office/officeart/2005/8/layout/list1"/>
    <dgm:cxn modelId="{33004F18-24BB-4335-AFAB-F3409E120FB2}" srcId="{9C36ADCE-44B9-413E-A7F2-421B07B39344}" destId="{0B58BC8E-9BBB-4408-91CE-C2B77659C1CE}" srcOrd="0" destOrd="0" parTransId="{15201DCE-52B7-438B-8A09-465386152C06}" sibTransId="{EBC6CAAC-3E77-4AB2-ADC7-AEDE93E5A62D}"/>
    <dgm:cxn modelId="{ECE03DBE-789B-4C67-B5DD-44FB5D57F76C}" type="presOf" srcId="{DD72F635-1A84-47DC-9F23-5FCB243BAC28}" destId="{D00EC889-CABC-4C13-9D3E-B57344C7909E}" srcOrd="0" destOrd="7" presId="urn:microsoft.com/office/officeart/2005/8/layout/list1"/>
    <dgm:cxn modelId="{E4837AE9-B4EF-40DC-98AE-12F00043106A}" type="presOf" srcId="{0B58BC8E-9BBB-4408-91CE-C2B77659C1CE}" destId="{D00EC889-CABC-4C13-9D3E-B57344C7909E}" srcOrd="0" destOrd="3" presId="urn:microsoft.com/office/officeart/2005/8/layout/list1"/>
    <dgm:cxn modelId="{B08D0B21-4874-4A71-A433-84E6875D14AB}" srcId="{C4428139-703E-4293-96C8-99B49217708B}" destId="{B4EC215B-B67F-4FDF-89D4-28C7985ABF70}" srcOrd="3" destOrd="0" parTransId="{65F6617E-B1AB-4E7B-BB0E-6362BA22A2C2}" sibTransId="{137005F4-165A-4E8D-9131-B86DE4F19238}"/>
    <dgm:cxn modelId="{9C17044C-DAF2-47FE-8B57-863DEA33CE55}" type="presOf" srcId="{7A947692-2D4D-4DDF-992B-ED3720A68283}" destId="{D00EC889-CABC-4C13-9D3E-B57344C7909E}" srcOrd="0" destOrd="1" presId="urn:microsoft.com/office/officeart/2005/8/layout/list1"/>
    <dgm:cxn modelId="{27921566-18FE-413B-A856-3A98D9098509}" srcId="{62BA858E-BE58-4705-AB7E-A214DDEB2294}" destId="{C4428139-703E-4293-96C8-99B49217708B}" srcOrd="0" destOrd="0" parTransId="{13037CCD-5AC3-48A5-BEBC-C9D614125F3E}" sibTransId="{CCE3E7CB-0F33-4B41-9F1E-B00C1E0E7295}"/>
    <dgm:cxn modelId="{A9E08394-A808-485C-9EB7-1B599120A602}" type="presOf" srcId="{6B55E99E-227B-4031-8868-8A91E22A34D2}" destId="{D00EC889-CABC-4C13-9D3E-B57344C7909E}" srcOrd="0" destOrd="8" presId="urn:microsoft.com/office/officeart/2005/8/layout/list1"/>
    <dgm:cxn modelId="{27349709-A3E0-4138-B6DA-B3DDE471D5AF}" type="presOf" srcId="{F48BB345-A6B5-423C-A53D-970B5DEA7F74}" destId="{D00EC889-CABC-4C13-9D3E-B57344C7909E}" srcOrd="0" destOrd="6" presId="urn:microsoft.com/office/officeart/2005/8/layout/list1"/>
    <dgm:cxn modelId="{865E39C6-1CDE-47DF-AA22-9337DDEDBD31}" type="presOf" srcId="{B4EC215B-B67F-4FDF-89D4-28C7985ABF70}" destId="{D00EC889-CABC-4C13-9D3E-B57344C7909E}" srcOrd="0" destOrd="9" presId="urn:microsoft.com/office/officeart/2005/8/layout/list1"/>
    <dgm:cxn modelId="{92ECA29A-8CBF-40AA-91FD-3EDB356DDAD3}" srcId="{1B8C7063-D4D8-4FD5-B9FE-897DB5460E8C}" destId="{6B55E99E-227B-4031-8868-8A91E22A34D2}" srcOrd="3" destOrd="0" parTransId="{0348113B-6226-4841-999B-677DF4F87D7A}" sibTransId="{0EF18B39-0908-4A7D-ABE1-EB1A79DE8677}"/>
    <dgm:cxn modelId="{82A70E88-164D-4597-8559-423612A53D8D}" srcId="{C4428139-703E-4293-96C8-99B49217708B}" destId="{277CB1F6-51F8-43ED-93E0-D738482BC807}" srcOrd="0" destOrd="0" parTransId="{E336C9B3-0545-4701-8263-C80EB24E9CB9}" sibTransId="{71D13204-F1F7-46DA-B91B-9616D02DC9A7}"/>
    <dgm:cxn modelId="{8508F0DB-6E0D-413C-A3D4-52E41EAB34E0}" type="presOf" srcId="{C4428139-703E-4293-96C8-99B49217708B}" destId="{90EBB1F0-4D35-4D83-B584-FB332D476A66}" srcOrd="0" destOrd="0" presId="urn:microsoft.com/office/officeart/2005/8/layout/list1"/>
    <dgm:cxn modelId="{9DEAF1F0-9BA4-4202-BC45-7DE292F12E5D}" type="presOf" srcId="{C4428139-703E-4293-96C8-99B49217708B}" destId="{072E70FD-ADA3-4E39-B5F9-EC5422E66C6C}" srcOrd="1" destOrd="0" presId="urn:microsoft.com/office/officeart/2005/8/layout/list1"/>
    <dgm:cxn modelId="{88B97B78-FD0E-4F0D-8CEE-6AD114852312}" type="presOf" srcId="{277CB1F6-51F8-43ED-93E0-D738482BC807}" destId="{D00EC889-CABC-4C13-9D3E-B57344C7909E}" srcOrd="0" destOrd="0" presId="urn:microsoft.com/office/officeart/2005/8/layout/list1"/>
    <dgm:cxn modelId="{A201ADDA-D2F7-4AE7-93FA-48355BC31A39}" srcId="{1B8C7063-D4D8-4FD5-B9FE-897DB5460E8C}" destId="{AB086F02-4B6E-4763-92FF-16974E9786CC}" srcOrd="0" destOrd="0" parTransId="{8294BF16-14C0-47B2-9406-3B665EB9253C}" sibTransId="{480DB9F3-3853-4260-8807-2A0412B35931}"/>
    <dgm:cxn modelId="{C3EEF770-F864-4023-B0D6-FAB69E6B5523}" type="presOf" srcId="{AB086F02-4B6E-4763-92FF-16974E9786CC}" destId="{D00EC889-CABC-4C13-9D3E-B57344C7909E}" srcOrd="0" destOrd="5" presId="urn:microsoft.com/office/officeart/2005/8/layout/list1"/>
    <dgm:cxn modelId="{F06CF5C8-2C1B-47C9-87BB-367CC8258797}" type="presParOf" srcId="{F73929C4-62C2-40C4-946D-915E539D590F}" destId="{064F0770-FA8B-4064-9024-FED4AE36CB08}" srcOrd="0" destOrd="0" presId="urn:microsoft.com/office/officeart/2005/8/layout/list1"/>
    <dgm:cxn modelId="{D435FBCD-BDC4-41FE-BEBE-7FE8B3E56042}" type="presParOf" srcId="{064F0770-FA8B-4064-9024-FED4AE36CB08}" destId="{90EBB1F0-4D35-4D83-B584-FB332D476A66}" srcOrd="0" destOrd="0" presId="urn:microsoft.com/office/officeart/2005/8/layout/list1"/>
    <dgm:cxn modelId="{7F2051AA-F94E-4F2B-B680-867082DEC188}" type="presParOf" srcId="{064F0770-FA8B-4064-9024-FED4AE36CB08}" destId="{072E70FD-ADA3-4E39-B5F9-EC5422E66C6C}" srcOrd="1" destOrd="0" presId="urn:microsoft.com/office/officeart/2005/8/layout/list1"/>
    <dgm:cxn modelId="{D0BBAF75-CC35-4393-B402-A83B89C680D1}" type="presParOf" srcId="{F73929C4-62C2-40C4-946D-915E539D590F}" destId="{E689DF21-8CBF-4A93-9409-562D2B713437}" srcOrd="1" destOrd="0" presId="urn:microsoft.com/office/officeart/2005/8/layout/list1"/>
    <dgm:cxn modelId="{7B7EEF97-DD0A-45D2-B22D-E4387682E8A3}" type="presParOf" srcId="{F73929C4-62C2-40C4-946D-915E539D590F}" destId="{D00EC889-CABC-4C13-9D3E-B57344C7909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0F21B1-D35F-4F84-9AB0-EF88D7A29E4F}"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IN"/>
        </a:p>
      </dgm:t>
    </dgm:pt>
    <dgm:pt modelId="{1FF4949F-0713-4DFE-9EA9-F53AB45D4C15}">
      <dgm:prSet phldrT="[Text]" custT="1"/>
      <dgm:spPr/>
      <dgm:t>
        <a:bodyPr/>
        <a:lstStyle/>
        <a:p>
          <a:r>
            <a:rPr lang="en-IN" sz="2000" b="1" dirty="0"/>
            <a:t>Conveyances</a:t>
          </a:r>
          <a:r>
            <a:rPr lang="en-IN" sz="2000" dirty="0"/>
            <a:t> except when they are used for </a:t>
          </a:r>
          <a:r>
            <a:rPr lang="en-IN" sz="2000" dirty="0">
              <a:solidFill>
                <a:schemeClr val="bg2"/>
              </a:solidFill>
            </a:rPr>
            <a:t>- Sec 17(5)(a)</a:t>
          </a:r>
          <a:r>
            <a:rPr lang="en-IN" sz="2000" dirty="0"/>
            <a:t>:</a:t>
          </a:r>
        </a:p>
      </dgm:t>
    </dgm:pt>
    <dgm:pt modelId="{2100CFE0-9F73-41BA-87CB-D1E2CDDEC702}" type="parTrans" cxnId="{015F0547-C258-4652-A3F7-647316D4A7BB}">
      <dgm:prSet/>
      <dgm:spPr/>
      <dgm:t>
        <a:bodyPr/>
        <a:lstStyle/>
        <a:p>
          <a:endParaRPr lang="en-IN" sz="2000"/>
        </a:p>
      </dgm:t>
    </dgm:pt>
    <dgm:pt modelId="{6CE03F9E-BB58-42EF-8C3A-EF797D0954EB}" type="sibTrans" cxnId="{015F0547-C258-4652-A3F7-647316D4A7BB}">
      <dgm:prSet/>
      <dgm:spPr/>
      <dgm:t>
        <a:bodyPr/>
        <a:lstStyle/>
        <a:p>
          <a:endParaRPr lang="en-IN" sz="2000"/>
        </a:p>
      </dgm:t>
    </dgm:pt>
    <dgm:pt modelId="{7BDB977B-A86F-4B63-A376-8AF240042D19}">
      <dgm:prSet phldrT="[Text]" custT="1"/>
      <dgm:spPr/>
      <dgm:t>
        <a:bodyPr/>
        <a:lstStyle/>
        <a:p>
          <a:r>
            <a:rPr lang="en-IN" sz="2000" dirty="0"/>
            <a:t>Inward supplies used for personal consumption </a:t>
          </a:r>
          <a:r>
            <a:rPr lang="en-IN" sz="2000" dirty="0">
              <a:solidFill>
                <a:schemeClr val="bg2"/>
              </a:solidFill>
            </a:rPr>
            <a:t>- Sec 17(5)(g)</a:t>
          </a:r>
        </a:p>
      </dgm:t>
    </dgm:pt>
    <dgm:pt modelId="{4FA9B038-C3EC-4686-8BDC-CAFEF49EA90C}" type="parTrans" cxnId="{7554F468-BEC5-4BEB-90B9-E744047B057D}">
      <dgm:prSet/>
      <dgm:spPr/>
      <dgm:t>
        <a:bodyPr/>
        <a:lstStyle/>
        <a:p>
          <a:endParaRPr lang="en-IN" sz="2000"/>
        </a:p>
      </dgm:t>
    </dgm:pt>
    <dgm:pt modelId="{009D6EDB-D7F0-46D9-98A7-5143D0DCE853}" type="sibTrans" cxnId="{7554F468-BEC5-4BEB-90B9-E744047B057D}">
      <dgm:prSet/>
      <dgm:spPr/>
      <dgm:t>
        <a:bodyPr/>
        <a:lstStyle/>
        <a:p>
          <a:endParaRPr lang="en-IN" sz="2000"/>
        </a:p>
      </dgm:t>
    </dgm:pt>
    <dgm:pt modelId="{DC064830-1BA1-433B-BAE1-3F6A2097737E}">
      <dgm:prSet phldrT="[Text]" custT="1"/>
      <dgm:spPr/>
      <dgm:t>
        <a:bodyPr/>
        <a:lstStyle/>
        <a:p>
          <a:r>
            <a:rPr lang="en-IN" sz="2000" dirty="0"/>
            <a:t>Goods lost, stolen, destroyed, written off or disposed of as gift or free samples </a:t>
          </a:r>
          <a:r>
            <a:rPr lang="en-IN" sz="2000" dirty="0">
              <a:solidFill>
                <a:schemeClr val="bg2"/>
              </a:solidFill>
            </a:rPr>
            <a:t>– Sec 17(5)(h)</a:t>
          </a:r>
        </a:p>
      </dgm:t>
    </dgm:pt>
    <dgm:pt modelId="{119DFB0B-8732-4E15-8D98-25BCD9B616AD}" type="parTrans" cxnId="{89F32649-EC76-4AC2-98FD-76491F044D99}">
      <dgm:prSet/>
      <dgm:spPr/>
      <dgm:t>
        <a:bodyPr/>
        <a:lstStyle/>
        <a:p>
          <a:endParaRPr lang="en-IN" sz="2000"/>
        </a:p>
      </dgm:t>
    </dgm:pt>
    <dgm:pt modelId="{C1CD73E5-6474-483C-ADC6-CD0868145E6C}" type="sibTrans" cxnId="{89F32649-EC76-4AC2-98FD-76491F044D99}">
      <dgm:prSet/>
      <dgm:spPr/>
      <dgm:t>
        <a:bodyPr/>
        <a:lstStyle/>
        <a:p>
          <a:endParaRPr lang="en-IN" sz="2000"/>
        </a:p>
      </dgm:t>
    </dgm:pt>
    <dgm:pt modelId="{9B366E26-46D2-40F4-9BFB-0E28ACAC9F22}">
      <dgm:prSet phldrT="[Text]" custT="1"/>
      <dgm:spPr>
        <a:solidFill>
          <a:srgbClr val="FBE8E1">
            <a:alpha val="89804"/>
          </a:srgbClr>
        </a:solidFill>
        <a:ln>
          <a:solidFill>
            <a:schemeClr val="accent2">
              <a:lumMod val="40000"/>
              <a:lumOff val="60000"/>
            </a:schemeClr>
          </a:solidFill>
        </a:ln>
      </dgm:spPr>
      <dgm:t>
        <a:bodyPr/>
        <a:lstStyle/>
        <a:p>
          <a:r>
            <a:rPr lang="en-IN" sz="2000" dirty="0"/>
            <a:t>Further supply of such vehicles or conveyances</a:t>
          </a:r>
        </a:p>
      </dgm:t>
    </dgm:pt>
    <dgm:pt modelId="{8CAC9C0A-E552-455D-9E28-8537C406D0B6}" type="parTrans" cxnId="{69C42ABF-FAF1-4717-9BE7-96D006326E6C}">
      <dgm:prSet/>
      <dgm:spPr/>
      <dgm:t>
        <a:bodyPr/>
        <a:lstStyle/>
        <a:p>
          <a:endParaRPr lang="en-IN" sz="2000"/>
        </a:p>
      </dgm:t>
    </dgm:pt>
    <dgm:pt modelId="{B1C4D452-75FF-4857-A3F2-5AFD430C7E82}" type="sibTrans" cxnId="{69C42ABF-FAF1-4717-9BE7-96D006326E6C}">
      <dgm:prSet/>
      <dgm:spPr/>
      <dgm:t>
        <a:bodyPr/>
        <a:lstStyle/>
        <a:p>
          <a:endParaRPr lang="en-IN" sz="2000"/>
        </a:p>
      </dgm:t>
    </dgm:pt>
    <dgm:pt modelId="{56CF5807-D87A-4549-AAC0-3EB7B80E513F}">
      <dgm:prSet phldrT="[Text]" custT="1"/>
      <dgm:spPr>
        <a:solidFill>
          <a:srgbClr val="FBE8E1">
            <a:alpha val="89804"/>
          </a:srgbClr>
        </a:solidFill>
        <a:ln>
          <a:solidFill>
            <a:schemeClr val="accent2">
              <a:lumMod val="40000"/>
              <a:lumOff val="60000"/>
            </a:schemeClr>
          </a:solidFill>
        </a:ln>
      </dgm:spPr>
      <dgm:t>
        <a:bodyPr/>
        <a:lstStyle/>
        <a:p>
          <a:r>
            <a:rPr lang="en-IN" sz="2000" dirty="0"/>
            <a:t>Transportation of passengers</a:t>
          </a:r>
        </a:p>
      </dgm:t>
    </dgm:pt>
    <dgm:pt modelId="{227C1EF9-1C65-44C8-9A74-A49356F16461}" type="parTrans" cxnId="{D1981184-E058-490D-8FB9-05EB6EF3BB05}">
      <dgm:prSet/>
      <dgm:spPr/>
      <dgm:t>
        <a:bodyPr/>
        <a:lstStyle/>
        <a:p>
          <a:endParaRPr lang="en-IN" sz="2000"/>
        </a:p>
      </dgm:t>
    </dgm:pt>
    <dgm:pt modelId="{7F7D28D9-6A5B-4077-B9B6-0558379C986A}" type="sibTrans" cxnId="{D1981184-E058-490D-8FB9-05EB6EF3BB05}">
      <dgm:prSet/>
      <dgm:spPr/>
      <dgm:t>
        <a:bodyPr/>
        <a:lstStyle/>
        <a:p>
          <a:endParaRPr lang="en-IN" sz="2000"/>
        </a:p>
      </dgm:t>
    </dgm:pt>
    <dgm:pt modelId="{48D11966-95BF-4AA1-8A5D-D46539ACB23B}">
      <dgm:prSet phldrT="[Text]" custT="1"/>
      <dgm:spPr>
        <a:solidFill>
          <a:srgbClr val="FBE8E1">
            <a:alpha val="89804"/>
          </a:srgbClr>
        </a:solidFill>
        <a:ln>
          <a:solidFill>
            <a:schemeClr val="accent2">
              <a:lumMod val="40000"/>
              <a:lumOff val="60000"/>
            </a:schemeClr>
          </a:solidFill>
        </a:ln>
      </dgm:spPr>
      <dgm:t>
        <a:bodyPr/>
        <a:lstStyle/>
        <a:p>
          <a:r>
            <a:rPr lang="en-IN" sz="2000" dirty="0"/>
            <a:t>Imparting training on driving, flying, navigating such conveyances</a:t>
          </a:r>
        </a:p>
      </dgm:t>
    </dgm:pt>
    <dgm:pt modelId="{D84A7F3A-EFFC-416D-BC43-0CD4B2350749}" type="parTrans" cxnId="{E2C5CD40-E033-46C5-994C-8B0DF59EFCF5}">
      <dgm:prSet/>
      <dgm:spPr/>
      <dgm:t>
        <a:bodyPr/>
        <a:lstStyle/>
        <a:p>
          <a:endParaRPr lang="en-IN" sz="2000"/>
        </a:p>
      </dgm:t>
    </dgm:pt>
    <dgm:pt modelId="{ABB1F521-8FE0-4EB0-B101-0A3F597072A4}" type="sibTrans" cxnId="{E2C5CD40-E033-46C5-994C-8B0DF59EFCF5}">
      <dgm:prSet/>
      <dgm:spPr/>
      <dgm:t>
        <a:bodyPr/>
        <a:lstStyle/>
        <a:p>
          <a:endParaRPr lang="en-IN" sz="2000"/>
        </a:p>
      </dgm:t>
    </dgm:pt>
    <dgm:pt modelId="{6F7BCB1C-3867-421E-BB1D-B55C3264630D}">
      <dgm:prSet phldrT="[Text]" custT="1"/>
      <dgm:spPr>
        <a:solidFill>
          <a:srgbClr val="FBE8E1">
            <a:alpha val="89804"/>
          </a:srgbClr>
        </a:solidFill>
        <a:ln>
          <a:solidFill>
            <a:schemeClr val="accent2">
              <a:lumMod val="40000"/>
              <a:lumOff val="60000"/>
            </a:schemeClr>
          </a:solidFill>
        </a:ln>
      </dgm:spPr>
      <dgm:t>
        <a:bodyPr/>
        <a:lstStyle/>
        <a:p>
          <a:r>
            <a:rPr lang="en-IN" sz="2000" dirty="0"/>
            <a:t>Transportation of goods</a:t>
          </a:r>
        </a:p>
      </dgm:t>
    </dgm:pt>
    <dgm:pt modelId="{3D66EE46-3C23-4791-949D-0092E6BD8E3B}" type="parTrans" cxnId="{5A2F7CBF-5829-4074-AEF2-E803D181B8E7}">
      <dgm:prSet/>
      <dgm:spPr/>
      <dgm:t>
        <a:bodyPr/>
        <a:lstStyle/>
        <a:p>
          <a:endParaRPr lang="en-IN" sz="2000"/>
        </a:p>
      </dgm:t>
    </dgm:pt>
    <dgm:pt modelId="{92D5AB52-9B75-43E5-B4CE-7F190392049E}" type="sibTrans" cxnId="{5A2F7CBF-5829-4074-AEF2-E803D181B8E7}">
      <dgm:prSet/>
      <dgm:spPr/>
      <dgm:t>
        <a:bodyPr/>
        <a:lstStyle/>
        <a:p>
          <a:endParaRPr lang="en-IN" sz="2000"/>
        </a:p>
      </dgm:t>
    </dgm:pt>
    <dgm:pt modelId="{7134F347-8AD5-4C49-9CEE-C4D94A1194B8}">
      <dgm:prSet custT="1"/>
      <dgm:spPr/>
      <dgm:t>
        <a:bodyPr/>
        <a:lstStyle/>
        <a:p>
          <a:r>
            <a:rPr lang="en-IN" sz="2000" dirty="0">
              <a:solidFill>
                <a:schemeClr val="tx1"/>
              </a:solidFill>
            </a:rPr>
            <a:t>Supplies received by a non-resident taxable person except when </a:t>
          </a:r>
          <a:r>
            <a:rPr lang="en-IN" sz="2000" dirty="0">
              <a:solidFill>
                <a:schemeClr val="bg2"/>
              </a:solidFill>
            </a:rPr>
            <a:t>–</a:t>
          </a:r>
          <a:r>
            <a:rPr lang="en-IN" sz="2000" dirty="0">
              <a:solidFill>
                <a:schemeClr val="tx1"/>
              </a:solidFill>
            </a:rPr>
            <a:t> </a:t>
          </a:r>
          <a:r>
            <a:rPr lang="en-IN" sz="2000" dirty="0">
              <a:solidFill>
                <a:schemeClr val="bg2"/>
              </a:solidFill>
            </a:rPr>
            <a:t>Sec 17(5)(f):</a:t>
          </a:r>
        </a:p>
      </dgm:t>
    </dgm:pt>
    <dgm:pt modelId="{5836E64B-6087-42AC-8221-8FAAC82843FD}" type="parTrans" cxnId="{058DB631-90F1-454E-A605-C1C63756939D}">
      <dgm:prSet/>
      <dgm:spPr/>
      <dgm:t>
        <a:bodyPr/>
        <a:lstStyle/>
        <a:p>
          <a:endParaRPr lang="en-US"/>
        </a:p>
      </dgm:t>
    </dgm:pt>
    <dgm:pt modelId="{52A735A6-436D-4C4D-9B2C-B315C00AE2A8}" type="sibTrans" cxnId="{058DB631-90F1-454E-A605-C1C63756939D}">
      <dgm:prSet/>
      <dgm:spPr/>
      <dgm:t>
        <a:bodyPr/>
        <a:lstStyle/>
        <a:p>
          <a:endParaRPr lang="en-US"/>
        </a:p>
      </dgm:t>
    </dgm:pt>
    <dgm:pt modelId="{C5B9D903-7404-4738-88BE-816572AC648F}">
      <dgm:prSet custT="1"/>
      <dgm:spPr>
        <a:solidFill>
          <a:srgbClr val="FBE8E1">
            <a:alpha val="89804"/>
          </a:srgbClr>
        </a:solidFill>
        <a:ln>
          <a:solidFill>
            <a:schemeClr val="accent2">
              <a:lumMod val="40000"/>
              <a:lumOff val="60000"/>
            </a:schemeClr>
          </a:solidFill>
        </a:ln>
      </dgm:spPr>
      <dgm:t>
        <a:bodyPr/>
        <a:lstStyle/>
        <a:p>
          <a:r>
            <a:rPr lang="en-IN" sz="2000" dirty="0">
              <a:solidFill>
                <a:schemeClr val="tx1"/>
              </a:solidFill>
            </a:rPr>
            <a:t>Goods imported by him</a:t>
          </a:r>
        </a:p>
      </dgm:t>
    </dgm:pt>
    <dgm:pt modelId="{D3910518-5BE3-4D7C-814F-B6A8B6ADE591}" type="parTrans" cxnId="{8AD97916-3087-4522-A320-0FC7637C6BC4}">
      <dgm:prSet/>
      <dgm:spPr/>
      <dgm:t>
        <a:bodyPr/>
        <a:lstStyle/>
        <a:p>
          <a:endParaRPr lang="en-US"/>
        </a:p>
      </dgm:t>
    </dgm:pt>
    <dgm:pt modelId="{12388626-C2E9-4C31-AE6A-2F13C4139640}" type="sibTrans" cxnId="{8AD97916-3087-4522-A320-0FC7637C6BC4}">
      <dgm:prSet/>
      <dgm:spPr/>
      <dgm:t>
        <a:bodyPr/>
        <a:lstStyle/>
        <a:p>
          <a:endParaRPr lang="en-US"/>
        </a:p>
      </dgm:t>
    </dgm:pt>
    <dgm:pt modelId="{D6EFFFC6-F367-40B9-9D47-7F2024996ED0}" type="pres">
      <dgm:prSet presAssocID="{A60F21B1-D35F-4F84-9AB0-EF88D7A29E4F}" presName="linear" presStyleCnt="0">
        <dgm:presLayoutVars>
          <dgm:dir/>
          <dgm:animLvl val="lvl"/>
          <dgm:resizeHandles val="exact"/>
        </dgm:presLayoutVars>
      </dgm:prSet>
      <dgm:spPr/>
      <dgm:t>
        <a:bodyPr/>
        <a:lstStyle/>
        <a:p>
          <a:endParaRPr lang="en-US"/>
        </a:p>
      </dgm:t>
    </dgm:pt>
    <dgm:pt modelId="{01BE90A0-202A-468A-8BEA-C551F86BF986}" type="pres">
      <dgm:prSet presAssocID="{1FF4949F-0713-4DFE-9EA9-F53AB45D4C15}" presName="parentLin" presStyleCnt="0"/>
      <dgm:spPr/>
    </dgm:pt>
    <dgm:pt modelId="{982A0253-A8EB-4A88-8CF0-F7BB06531290}" type="pres">
      <dgm:prSet presAssocID="{1FF4949F-0713-4DFE-9EA9-F53AB45D4C15}" presName="parentLeftMargin" presStyleLbl="node1" presStyleIdx="0" presStyleCnt="4"/>
      <dgm:spPr/>
      <dgm:t>
        <a:bodyPr/>
        <a:lstStyle/>
        <a:p>
          <a:endParaRPr lang="en-US"/>
        </a:p>
      </dgm:t>
    </dgm:pt>
    <dgm:pt modelId="{6A734779-3388-4792-B125-970910184BE5}" type="pres">
      <dgm:prSet presAssocID="{1FF4949F-0713-4DFE-9EA9-F53AB45D4C15}" presName="parentText" presStyleLbl="node1" presStyleIdx="0" presStyleCnt="4" custScaleX="133100" custScaleY="133100">
        <dgm:presLayoutVars>
          <dgm:chMax val="0"/>
          <dgm:bulletEnabled val="1"/>
        </dgm:presLayoutVars>
      </dgm:prSet>
      <dgm:spPr/>
      <dgm:t>
        <a:bodyPr/>
        <a:lstStyle/>
        <a:p>
          <a:endParaRPr lang="en-US"/>
        </a:p>
      </dgm:t>
    </dgm:pt>
    <dgm:pt modelId="{2759AB51-58CF-497B-A267-3004FF9D9C87}" type="pres">
      <dgm:prSet presAssocID="{1FF4949F-0713-4DFE-9EA9-F53AB45D4C15}" presName="negativeSpace" presStyleCnt="0"/>
      <dgm:spPr/>
    </dgm:pt>
    <dgm:pt modelId="{F4B47D86-161F-401E-8670-8EDCC87A17E4}" type="pres">
      <dgm:prSet presAssocID="{1FF4949F-0713-4DFE-9EA9-F53AB45D4C15}" presName="childText" presStyleLbl="conFgAcc1" presStyleIdx="0" presStyleCnt="4" custScaleY="94302" custLinFactNeighborY="-14019">
        <dgm:presLayoutVars>
          <dgm:bulletEnabled val="1"/>
        </dgm:presLayoutVars>
      </dgm:prSet>
      <dgm:spPr/>
      <dgm:t>
        <a:bodyPr/>
        <a:lstStyle/>
        <a:p>
          <a:endParaRPr lang="en-US"/>
        </a:p>
      </dgm:t>
    </dgm:pt>
    <dgm:pt modelId="{0476F538-03A7-4005-AB4E-5F56E01F43C6}" type="pres">
      <dgm:prSet presAssocID="{6CE03F9E-BB58-42EF-8C3A-EF797D0954EB}" presName="spaceBetweenRectangles" presStyleCnt="0"/>
      <dgm:spPr/>
    </dgm:pt>
    <dgm:pt modelId="{DD0D153A-FAC6-49A9-8A50-40174B964CF3}" type="pres">
      <dgm:prSet presAssocID="{7134F347-8AD5-4C49-9CEE-C4D94A1194B8}" presName="parentLin" presStyleCnt="0"/>
      <dgm:spPr/>
    </dgm:pt>
    <dgm:pt modelId="{B3B403F0-F376-4C06-AB9F-89A4618EC101}" type="pres">
      <dgm:prSet presAssocID="{7134F347-8AD5-4C49-9CEE-C4D94A1194B8}" presName="parentLeftMargin" presStyleLbl="node1" presStyleIdx="0" presStyleCnt="4"/>
      <dgm:spPr/>
      <dgm:t>
        <a:bodyPr/>
        <a:lstStyle/>
        <a:p>
          <a:endParaRPr lang="en-US"/>
        </a:p>
      </dgm:t>
    </dgm:pt>
    <dgm:pt modelId="{493EB71D-E38C-4D01-A873-624771E8BCB2}" type="pres">
      <dgm:prSet presAssocID="{7134F347-8AD5-4C49-9CEE-C4D94A1194B8}" presName="parentText" presStyleLbl="node1" presStyleIdx="1" presStyleCnt="4" custScaleX="133100" custScaleY="177463" custLinFactNeighborY="-23939">
        <dgm:presLayoutVars>
          <dgm:chMax val="0"/>
          <dgm:bulletEnabled val="1"/>
        </dgm:presLayoutVars>
      </dgm:prSet>
      <dgm:spPr/>
      <dgm:t>
        <a:bodyPr/>
        <a:lstStyle/>
        <a:p>
          <a:endParaRPr lang="en-US"/>
        </a:p>
      </dgm:t>
    </dgm:pt>
    <dgm:pt modelId="{77C3DE18-B3A4-40A3-BFAB-ABFD68FD1004}" type="pres">
      <dgm:prSet presAssocID="{7134F347-8AD5-4C49-9CEE-C4D94A1194B8}" presName="negativeSpace" presStyleCnt="0"/>
      <dgm:spPr/>
    </dgm:pt>
    <dgm:pt modelId="{9D33D622-B77F-4F06-AE7E-77AEF603542C}" type="pres">
      <dgm:prSet presAssocID="{7134F347-8AD5-4C49-9CEE-C4D94A1194B8}" presName="childText" presStyleLbl="conFgAcc1" presStyleIdx="1" presStyleCnt="4" custScaleY="58911" custLinFactNeighborY="-5272">
        <dgm:presLayoutVars>
          <dgm:bulletEnabled val="1"/>
        </dgm:presLayoutVars>
      </dgm:prSet>
      <dgm:spPr/>
      <dgm:t>
        <a:bodyPr/>
        <a:lstStyle/>
        <a:p>
          <a:endParaRPr lang="en-US"/>
        </a:p>
      </dgm:t>
    </dgm:pt>
    <dgm:pt modelId="{B9C903D9-362F-4D90-B971-0D0B40BEBD3D}" type="pres">
      <dgm:prSet presAssocID="{52A735A6-436D-4C4D-9B2C-B315C00AE2A8}" presName="spaceBetweenRectangles" presStyleCnt="0"/>
      <dgm:spPr/>
    </dgm:pt>
    <dgm:pt modelId="{513355F6-E8DE-49B2-B90F-BB0088D01F07}" type="pres">
      <dgm:prSet presAssocID="{7BDB977B-A86F-4B63-A376-8AF240042D19}" presName="parentLin" presStyleCnt="0"/>
      <dgm:spPr/>
    </dgm:pt>
    <dgm:pt modelId="{6732054E-EC15-464C-AB68-F3CEADE5F0B9}" type="pres">
      <dgm:prSet presAssocID="{7BDB977B-A86F-4B63-A376-8AF240042D19}" presName="parentLeftMargin" presStyleLbl="node1" presStyleIdx="1" presStyleCnt="4"/>
      <dgm:spPr/>
      <dgm:t>
        <a:bodyPr/>
        <a:lstStyle/>
        <a:p>
          <a:endParaRPr lang="en-US"/>
        </a:p>
      </dgm:t>
    </dgm:pt>
    <dgm:pt modelId="{3AA9DF20-C56D-4473-9C29-875D084930EC}" type="pres">
      <dgm:prSet presAssocID="{7BDB977B-A86F-4B63-A376-8AF240042D19}" presName="parentText" presStyleLbl="node1" presStyleIdx="2" presStyleCnt="4" custScaleX="133100" custScaleY="133100">
        <dgm:presLayoutVars>
          <dgm:chMax val="0"/>
          <dgm:bulletEnabled val="1"/>
        </dgm:presLayoutVars>
      </dgm:prSet>
      <dgm:spPr/>
      <dgm:t>
        <a:bodyPr/>
        <a:lstStyle/>
        <a:p>
          <a:endParaRPr lang="en-US"/>
        </a:p>
      </dgm:t>
    </dgm:pt>
    <dgm:pt modelId="{E72BE438-319B-4E7D-9878-638C698DB654}" type="pres">
      <dgm:prSet presAssocID="{7BDB977B-A86F-4B63-A376-8AF240042D19}" presName="negativeSpace" presStyleCnt="0"/>
      <dgm:spPr/>
    </dgm:pt>
    <dgm:pt modelId="{7621999D-8F97-448D-B325-528790F42F6D}" type="pres">
      <dgm:prSet presAssocID="{7BDB977B-A86F-4B63-A376-8AF240042D19}" presName="childText" presStyleLbl="conFgAcc1" presStyleIdx="2"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584F3991-92B1-47DA-B40A-B429FD0D0A88}" type="pres">
      <dgm:prSet presAssocID="{009D6EDB-D7F0-46D9-98A7-5143D0DCE853}" presName="spaceBetweenRectangles" presStyleCnt="0"/>
      <dgm:spPr/>
    </dgm:pt>
    <dgm:pt modelId="{A62ECDC2-23FC-4D1B-B97A-40C567D0A971}" type="pres">
      <dgm:prSet presAssocID="{DC064830-1BA1-433B-BAE1-3F6A2097737E}" presName="parentLin" presStyleCnt="0"/>
      <dgm:spPr/>
    </dgm:pt>
    <dgm:pt modelId="{B676584B-65D4-4296-8E4E-D5278FADBA72}" type="pres">
      <dgm:prSet presAssocID="{DC064830-1BA1-433B-BAE1-3F6A2097737E}" presName="parentLeftMargin" presStyleLbl="node1" presStyleIdx="2" presStyleCnt="4"/>
      <dgm:spPr/>
      <dgm:t>
        <a:bodyPr/>
        <a:lstStyle/>
        <a:p>
          <a:endParaRPr lang="en-US"/>
        </a:p>
      </dgm:t>
    </dgm:pt>
    <dgm:pt modelId="{F6F1BD56-2E3D-4DE9-9A01-34B2A27A94AF}" type="pres">
      <dgm:prSet presAssocID="{DC064830-1BA1-433B-BAE1-3F6A2097737E}" presName="parentText" presStyleLbl="node1" presStyleIdx="3" presStyleCnt="4" custScaleX="133100" custScaleY="153299">
        <dgm:presLayoutVars>
          <dgm:chMax val="0"/>
          <dgm:bulletEnabled val="1"/>
        </dgm:presLayoutVars>
      </dgm:prSet>
      <dgm:spPr/>
      <dgm:t>
        <a:bodyPr/>
        <a:lstStyle/>
        <a:p>
          <a:endParaRPr lang="en-US"/>
        </a:p>
      </dgm:t>
    </dgm:pt>
    <dgm:pt modelId="{CCA88605-B93D-4380-BDB3-73EC1E2131E9}" type="pres">
      <dgm:prSet presAssocID="{DC064830-1BA1-433B-BAE1-3F6A2097737E}" presName="negativeSpace" presStyleCnt="0"/>
      <dgm:spPr/>
    </dgm:pt>
    <dgm:pt modelId="{4B6C3A8E-CF43-417B-8856-5208E02458EA}" type="pres">
      <dgm:prSet presAssocID="{DC064830-1BA1-433B-BAE1-3F6A2097737E}" presName="childText" presStyleLbl="conFgAcc1" presStyleIdx="3" presStyleCnt="4">
        <dgm:presLayoutVars>
          <dgm:bulletEnabled val="1"/>
        </dgm:presLayoutVars>
      </dgm:prSet>
      <dgm:spPr>
        <a:solidFill>
          <a:srgbClr val="FBE8E1">
            <a:alpha val="89804"/>
          </a:srgbClr>
        </a:solidFill>
        <a:ln>
          <a:solidFill>
            <a:schemeClr val="accent2">
              <a:lumMod val="40000"/>
              <a:lumOff val="60000"/>
            </a:schemeClr>
          </a:solidFill>
        </a:ln>
      </dgm:spPr>
    </dgm:pt>
  </dgm:ptLst>
  <dgm:cxnLst>
    <dgm:cxn modelId="{E2C5CD40-E033-46C5-994C-8B0DF59EFCF5}" srcId="{1FF4949F-0713-4DFE-9EA9-F53AB45D4C15}" destId="{48D11966-95BF-4AA1-8A5D-D46539ACB23B}" srcOrd="2" destOrd="0" parTransId="{D84A7F3A-EFFC-416D-BC43-0CD4B2350749}" sibTransId="{ABB1F521-8FE0-4EB0-B101-0A3F597072A4}"/>
    <dgm:cxn modelId="{9CC3317B-71F9-44FD-86C0-4063A4CAD0FC}" type="presOf" srcId="{7134F347-8AD5-4C49-9CEE-C4D94A1194B8}" destId="{493EB71D-E38C-4D01-A873-624771E8BCB2}" srcOrd="1" destOrd="0" presId="urn:microsoft.com/office/officeart/2005/8/layout/list1"/>
    <dgm:cxn modelId="{9C75E73C-8257-41F1-8D43-E76312EC4D34}" type="presOf" srcId="{48D11966-95BF-4AA1-8A5D-D46539ACB23B}" destId="{F4B47D86-161F-401E-8670-8EDCC87A17E4}" srcOrd="0" destOrd="2" presId="urn:microsoft.com/office/officeart/2005/8/layout/list1"/>
    <dgm:cxn modelId="{7E6869E4-BA23-42F1-AA0F-5D52BDEA367E}" type="presOf" srcId="{9B366E26-46D2-40F4-9BFB-0E28ACAC9F22}" destId="{F4B47D86-161F-401E-8670-8EDCC87A17E4}" srcOrd="0" destOrd="0" presId="urn:microsoft.com/office/officeart/2005/8/layout/list1"/>
    <dgm:cxn modelId="{A483A4A5-202A-478E-8418-F8EB5D50DC0A}" type="presOf" srcId="{7134F347-8AD5-4C49-9CEE-C4D94A1194B8}" destId="{B3B403F0-F376-4C06-AB9F-89A4618EC101}" srcOrd="0" destOrd="0" presId="urn:microsoft.com/office/officeart/2005/8/layout/list1"/>
    <dgm:cxn modelId="{D8789FA7-AF7B-420A-AA74-26F1AE7E746D}" type="presOf" srcId="{56CF5807-D87A-4549-AAC0-3EB7B80E513F}" destId="{F4B47D86-161F-401E-8670-8EDCC87A17E4}" srcOrd="0" destOrd="1" presId="urn:microsoft.com/office/officeart/2005/8/layout/list1"/>
    <dgm:cxn modelId="{69C42ABF-FAF1-4717-9BE7-96D006326E6C}" srcId="{1FF4949F-0713-4DFE-9EA9-F53AB45D4C15}" destId="{9B366E26-46D2-40F4-9BFB-0E28ACAC9F22}" srcOrd="0" destOrd="0" parTransId="{8CAC9C0A-E552-455D-9E28-8537C406D0B6}" sibTransId="{B1C4D452-75FF-4857-A3F2-5AFD430C7E82}"/>
    <dgm:cxn modelId="{BB9A4742-7B98-4CDD-8D49-0A2BC398E083}" type="presOf" srcId="{DC064830-1BA1-433B-BAE1-3F6A2097737E}" destId="{B676584B-65D4-4296-8E4E-D5278FADBA72}" srcOrd="0" destOrd="0" presId="urn:microsoft.com/office/officeart/2005/8/layout/list1"/>
    <dgm:cxn modelId="{89F32649-EC76-4AC2-98FD-76491F044D99}" srcId="{A60F21B1-D35F-4F84-9AB0-EF88D7A29E4F}" destId="{DC064830-1BA1-433B-BAE1-3F6A2097737E}" srcOrd="3" destOrd="0" parTransId="{119DFB0B-8732-4E15-8D98-25BCD9B616AD}" sibTransId="{C1CD73E5-6474-483C-ADC6-CD0868145E6C}"/>
    <dgm:cxn modelId="{5A2F7CBF-5829-4074-AEF2-E803D181B8E7}" srcId="{1FF4949F-0713-4DFE-9EA9-F53AB45D4C15}" destId="{6F7BCB1C-3867-421E-BB1D-B55C3264630D}" srcOrd="3" destOrd="0" parTransId="{3D66EE46-3C23-4791-949D-0092E6BD8E3B}" sibTransId="{92D5AB52-9B75-43E5-B4CE-7F190392049E}"/>
    <dgm:cxn modelId="{D1981184-E058-490D-8FB9-05EB6EF3BB05}" srcId="{1FF4949F-0713-4DFE-9EA9-F53AB45D4C15}" destId="{56CF5807-D87A-4549-AAC0-3EB7B80E513F}" srcOrd="1" destOrd="0" parTransId="{227C1EF9-1C65-44C8-9A74-A49356F16461}" sibTransId="{7F7D28D9-6A5B-4077-B9B6-0558379C986A}"/>
    <dgm:cxn modelId="{8FCB98CB-93B9-43CA-922F-59BF4981DD9E}" type="presOf" srcId="{1FF4949F-0713-4DFE-9EA9-F53AB45D4C15}" destId="{982A0253-A8EB-4A88-8CF0-F7BB06531290}" srcOrd="0" destOrd="0" presId="urn:microsoft.com/office/officeart/2005/8/layout/list1"/>
    <dgm:cxn modelId="{7554F468-BEC5-4BEB-90B9-E744047B057D}" srcId="{A60F21B1-D35F-4F84-9AB0-EF88D7A29E4F}" destId="{7BDB977B-A86F-4B63-A376-8AF240042D19}" srcOrd="2" destOrd="0" parTransId="{4FA9B038-C3EC-4686-8BDC-CAFEF49EA90C}" sibTransId="{009D6EDB-D7F0-46D9-98A7-5143D0DCE853}"/>
    <dgm:cxn modelId="{8FD47F7B-5055-4CDD-B88F-0282136614CE}" type="presOf" srcId="{1FF4949F-0713-4DFE-9EA9-F53AB45D4C15}" destId="{6A734779-3388-4792-B125-970910184BE5}" srcOrd="1" destOrd="0" presId="urn:microsoft.com/office/officeart/2005/8/layout/list1"/>
    <dgm:cxn modelId="{A387A0BD-7E48-4413-AF8E-D1232CFA3501}" type="presOf" srcId="{A60F21B1-D35F-4F84-9AB0-EF88D7A29E4F}" destId="{D6EFFFC6-F367-40B9-9D47-7F2024996ED0}" srcOrd="0" destOrd="0" presId="urn:microsoft.com/office/officeart/2005/8/layout/list1"/>
    <dgm:cxn modelId="{8AD97916-3087-4522-A320-0FC7637C6BC4}" srcId="{7134F347-8AD5-4C49-9CEE-C4D94A1194B8}" destId="{C5B9D903-7404-4738-88BE-816572AC648F}" srcOrd="0" destOrd="0" parTransId="{D3910518-5BE3-4D7C-814F-B6A8B6ADE591}" sibTransId="{12388626-C2E9-4C31-AE6A-2F13C4139640}"/>
    <dgm:cxn modelId="{C91125A3-3C36-4A93-BEC1-9DC7F9B15A31}" type="presOf" srcId="{C5B9D903-7404-4738-88BE-816572AC648F}" destId="{9D33D622-B77F-4F06-AE7E-77AEF603542C}" srcOrd="0" destOrd="0" presId="urn:microsoft.com/office/officeart/2005/8/layout/list1"/>
    <dgm:cxn modelId="{2F034A67-0CA5-4025-AACE-1EF6B32C90C2}" type="presOf" srcId="{6F7BCB1C-3867-421E-BB1D-B55C3264630D}" destId="{F4B47D86-161F-401E-8670-8EDCC87A17E4}" srcOrd="0" destOrd="3" presId="urn:microsoft.com/office/officeart/2005/8/layout/list1"/>
    <dgm:cxn modelId="{13ECCFD4-1139-4908-9D9B-B5B2D0F72327}" type="presOf" srcId="{7BDB977B-A86F-4B63-A376-8AF240042D19}" destId="{6732054E-EC15-464C-AB68-F3CEADE5F0B9}" srcOrd="0" destOrd="0" presId="urn:microsoft.com/office/officeart/2005/8/layout/list1"/>
    <dgm:cxn modelId="{350D61A0-6247-4A03-86F5-5C10E963E13C}" type="presOf" srcId="{7BDB977B-A86F-4B63-A376-8AF240042D19}" destId="{3AA9DF20-C56D-4473-9C29-875D084930EC}" srcOrd="1" destOrd="0" presId="urn:microsoft.com/office/officeart/2005/8/layout/list1"/>
    <dgm:cxn modelId="{015F0547-C258-4652-A3F7-647316D4A7BB}" srcId="{A60F21B1-D35F-4F84-9AB0-EF88D7A29E4F}" destId="{1FF4949F-0713-4DFE-9EA9-F53AB45D4C15}" srcOrd="0" destOrd="0" parTransId="{2100CFE0-9F73-41BA-87CB-D1E2CDDEC702}" sibTransId="{6CE03F9E-BB58-42EF-8C3A-EF797D0954EB}"/>
    <dgm:cxn modelId="{F958CF67-DDEE-410E-81E3-619C8643581A}" type="presOf" srcId="{DC064830-1BA1-433B-BAE1-3F6A2097737E}" destId="{F6F1BD56-2E3D-4DE9-9A01-34B2A27A94AF}" srcOrd="1" destOrd="0" presId="urn:microsoft.com/office/officeart/2005/8/layout/list1"/>
    <dgm:cxn modelId="{058DB631-90F1-454E-A605-C1C63756939D}" srcId="{A60F21B1-D35F-4F84-9AB0-EF88D7A29E4F}" destId="{7134F347-8AD5-4C49-9CEE-C4D94A1194B8}" srcOrd="1" destOrd="0" parTransId="{5836E64B-6087-42AC-8221-8FAAC82843FD}" sibTransId="{52A735A6-436D-4C4D-9B2C-B315C00AE2A8}"/>
    <dgm:cxn modelId="{6C10DB05-0295-4840-87D2-DEC3D07A1FBF}" type="presParOf" srcId="{D6EFFFC6-F367-40B9-9D47-7F2024996ED0}" destId="{01BE90A0-202A-468A-8BEA-C551F86BF986}" srcOrd="0" destOrd="0" presId="urn:microsoft.com/office/officeart/2005/8/layout/list1"/>
    <dgm:cxn modelId="{7FA8DF7A-6AEC-4BFA-85B0-57D820BA2ED1}" type="presParOf" srcId="{01BE90A0-202A-468A-8BEA-C551F86BF986}" destId="{982A0253-A8EB-4A88-8CF0-F7BB06531290}" srcOrd="0" destOrd="0" presId="urn:microsoft.com/office/officeart/2005/8/layout/list1"/>
    <dgm:cxn modelId="{F2C06CF5-0547-4554-8198-EE8C8676C610}" type="presParOf" srcId="{01BE90A0-202A-468A-8BEA-C551F86BF986}" destId="{6A734779-3388-4792-B125-970910184BE5}" srcOrd="1" destOrd="0" presId="urn:microsoft.com/office/officeart/2005/8/layout/list1"/>
    <dgm:cxn modelId="{65921DC8-5744-4944-9B2F-DBC944C84738}" type="presParOf" srcId="{D6EFFFC6-F367-40B9-9D47-7F2024996ED0}" destId="{2759AB51-58CF-497B-A267-3004FF9D9C87}" srcOrd="1" destOrd="0" presId="urn:microsoft.com/office/officeart/2005/8/layout/list1"/>
    <dgm:cxn modelId="{027F58FC-1EB6-400F-AA0D-ADED77D1EF6C}" type="presParOf" srcId="{D6EFFFC6-F367-40B9-9D47-7F2024996ED0}" destId="{F4B47D86-161F-401E-8670-8EDCC87A17E4}" srcOrd="2" destOrd="0" presId="urn:microsoft.com/office/officeart/2005/8/layout/list1"/>
    <dgm:cxn modelId="{7D301CCF-3ED7-4201-A015-900B0A74AC35}" type="presParOf" srcId="{D6EFFFC6-F367-40B9-9D47-7F2024996ED0}" destId="{0476F538-03A7-4005-AB4E-5F56E01F43C6}" srcOrd="3" destOrd="0" presId="urn:microsoft.com/office/officeart/2005/8/layout/list1"/>
    <dgm:cxn modelId="{ECB3A13E-2D9F-4A4D-8E55-4A30252E3E3D}" type="presParOf" srcId="{D6EFFFC6-F367-40B9-9D47-7F2024996ED0}" destId="{DD0D153A-FAC6-49A9-8A50-40174B964CF3}" srcOrd="4" destOrd="0" presId="urn:microsoft.com/office/officeart/2005/8/layout/list1"/>
    <dgm:cxn modelId="{6E12F8BC-192B-4A1C-A798-22D8E6B94225}" type="presParOf" srcId="{DD0D153A-FAC6-49A9-8A50-40174B964CF3}" destId="{B3B403F0-F376-4C06-AB9F-89A4618EC101}" srcOrd="0" destOrd="0" presId="urn:microsoft.com/office/officeart/2005/8/layout/list1"/>
    <dgm:cxn modelId="{30ABC5F8-96BF-4A8B-A308-6F77ED1D2D2D}" type="presParOf" srcId="{DD0D153A-FAC6-49A9-8A50-40174B964CF3}" destId="{493EB71D-E38C-4D01-A873-624771E8BCB2}" srcOrd="1" destOrd="0" presId="urn:microsoft.com/office/officeart/2005/8/layout/list1"/>
    <dgm:cxn modelId="{C662E5FE-0624-4E7D-804B-5D7C920EFCC0}" type="presParOf" srcId="{D6EFFFC6-F367-40B9-9D47-7F2024996ED0}" destId="{77C3DE18-B3A4-40A3-BFAB-ABFD68FD1004}" srcOrd="5" destOrd="0" presId="urn:microsoft.com/office/officeart/2005/8/layout/list1"/>
    <dgm:cxn modelId="{13919121-84F5-406E-81CD-4DC9D146ABFF}" type="presParOf" srcId="{D6EFFFC6-F367-40B9-9D47-7F2024996ED0}" destId="{9D33D622-B77F-4F06-AE7E-77AEF603542C}" srcOrd="6" destOrd="0" presId="urn:microsoft.com/office/officeart/2005/8/layout/list1"/>
    <dgm:cxn modelId="{6EEFB073-2400-4868-A5E8-36F947B01EC5}" type="presParOf" srcId="{D6EFFFC6-F367-40B9-9D47-7F2024996ED0}" destId="{B9C903D9-362F-4D90-B971-0D0B40BEBD3D}" srcOrd="7" destOrd="0" presId="urn:microsoft.com/office/officeart/2005/8/layout/list1"/>
    <dgm:cxn modelId="{E1F78D6B-4E45-486F-BB35-B4CADBEC1752}" type="presParOf" srcId="{D6EFFFC6-F367-40B9-9D47-7F2024996ED0}" destId="{513355F6-E8DE-49B2-B90F-BB0088D01F07}" srcOrd="8" destOrd="0" presId="urn:microsoft.com/office/officeart/2005/8/layout/list1"/>
    <dgm:cxn modelId="{A8D17A69-AB60-430E-9BDC-D2D6DB103F06}" type="presParOf" srcId="{513355F6-E8DE-49B2-B90F-BB0088D01F07}" destId="{6732054E-EC15-464C-AB68-F3CEADE5F0B9}" srcOrd="0" destOrd="0" presId="urn:microsoft.com/office/officeart/2005/8/layout/list1"/>
    <dgm:cxn modelId="{C74F6BE2-2F23-4CDF-8F1E-B9CEE64C8F9F}" type="presParOf" srcId="{513355F6-E8DE-49B2-B90F-BB0088D01F07}" destId="{3AA9DF20-C56D-4473-9C29-875D084930EC}" srcOrd="1" destOrd="0" presId="urn:microsoft.com/office/officeart/2005/8/layout/list1"/>
    <dgm:cxn modelId="{9A24B8D3-1284-4E11-8EA5-2D3ED0FA40A8}" type="presParOf" srcId="{D6EFFFC6-F367-40B9-9D47-7F2024996ED0}" destId="{E72BE438-319B-4E7D-9878-638C698DB654}" srcOrd="9" destOrd="0" presId="urn:microsoft.com/office/officeart/2005/8/layout/list1"/>
    <dgm:cxn modelId="{C3B3420F-8104-4010-BF56-BAD3BCCA28C1}" type="presParOf" srcId="{D6EFFFC6-F367-40B9-9D47-7F2024996ED0}" destId="{7621999D-8F97-448D-B325-528790F42F6D}" srcOrd="10" destOrd="0" presId="urn:microsoft.com/office/officeart/2005/8/layout/list1"/>
    <dgm:cxn modelId="{31C92609-30D2-45A9-B0AF-2444EC96C5E7}" type="presParOf" srcId="{D6EFFFC6-F367-40B9-9D47-7F2024996ED0}" destId="{584F3991-92B1-47DA-B40A-B429FD0D0A88}" srcOrd="11" destOrd="0" presId="urn:microsoft.com/office/officeart/2005/8/layout/list1"/>
    <dgm:cxn modelId="{076C3349-1F7A-4F26-9830-33924B573ADD}" type="presParOf" srcId="{D6EFFFC6-F367-40B9-9D47-7F2024996ED0}" destId="{A62ECDC2-23FC-4D1B-B97A-40C567D0A971}" srcOrd="12" destOrd="0" presId="urn:microsoft.com/office/officeart/2005/8/layout/list1"/>
    <dgm:cxn modelId="{47676DC3-989F-475B-B6C6-18BABE75D37E}" type="presParOf" srcId="{A62ECDC2-23FC-4D1B-B97A-40C567D0A971}" destId="{B676584B-65D4-4296-8E4E-D5278FADBA72}" srcOrd="0" destOrd="0" presId="urn:microsoft.com/office/officeart/2005/8/layout/list1"/>
    <dgm:cxn modelId="{6BE2E596-5725-4951-B017-680348D25E3A}" type="presParOf" srcId="{A62ECDC2-23FC-4D1B-B97A-40C567D0A971}" destId="{F6F1BD56-2E3D-4DE9-9A01-34B2A27A94AF}" srcOrd="1" destOrd="0" presId="urn:microsoft.com/office/officeart/2005/8/layout/list1"/>
    <dgm:cxn modelId="{4A6A6BDF-8249-4095-99B7-095666C3B6E6}" type="presParOf" srcId="{D6EFFFC6-F367-40B9-9D47-7F2024996ED0}" destId="{CCA88605-B93D-4380-BDB3-73EC1E2131E9}" srcOrd="13" destOrd="0" presId="urn:microsoft.com/office/officeart/2005/8/layout/list1"/>
    <dgm:cxn modelId="{C373DE48-BB54-40F3-AF5F-092E0502F3CE}" type="presParOf" srcId="{D6EFFFC6-F367-40B9-9D47-7F2024996ED0}" destId="{4B6C3A8E-CF43-417B-8856-5208E02458EA}"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0F21B1-D35F-4F84-9AB0-EF88D7A29E4F}"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IN"/>
        </a:p>
      </dgm:t>
    </dgm:pt>
    <dgm:pt modelId="{1FF4949F-0713-4DFE-9EA9-F53AB45D4C15}">
      <dgm:prSet phldrT="[Text]" custT="1"/>
      <dgm:spPr/>
      <dgm:t>
        <a:bodyPr/>
        <a:lstStyle/>
        <a:p>
          <a:r>
            <a:rPr lang="en-IN" sz="2000" b="0" dirty="0"/>
            <a:t>Following inward supplies </a:t>
          </a:r>
          <a:r>
            <a:rPr lang="en-IN" sz="2000" b="1" dirty="0"/>
            <a:t>unless used for making outward supply of same category</a:t>
          </a:r>
        </a:p>
      </dgm:t>
    </dgm:pt>
    <dgm:pt modelId="{2100CFE0-9F73-41BA-87CB-D1E2CDDEC702}" type="parTrans" cxnId="{015F0547-C258-4652-A3F7-647316D4A7BB}">
      <dgm:prSet/>
      <dgm:spPr/>
      <dgm:t>
        <a:bodyPr/>
        <a:lstStyle/>
        <a:p>
          <a:endParaRPr lang="en-IN" sz="2000"/>
        </a:p>
      </dgm:t>
    </dgm:pt>
    <dgm:pt modelId="{6CE03F9E-BB58-42EF-8C3A-EF797D0954EB}" type="sibTrans" cxnId="{015F0547-C258-4652-A3F7-647316D4A7BB}">
      <dgm:prSet/>
      <dgm:spPr/>
      <dgm:t>
        <a:bodyPr/>
        <a:lstStyle/>
        <a:p>
          <a:endParaRPr lang="en-IN" sz="2000"/>
        </a:p>
      </dgm:t>
    </dgm:pt>
    <dgm:pt modelId="{7BDB977B-A86F-4B63-A376-8AF240042D19}">
      <dgm:prSet phldrT="[Text]" custT="1"/>
      <dgm:spPr/>
      <dgm:t>
        <a:bodyPr/>
        <a:lstStyle/>
        <a:p>
          <a:r>
            <a:rPr lang="en-IN" sz="2000" dirty="0"/>
            <a:t>Membership of a club, health and fitness centre</a:t>
          </a:r>
          <a:endParaRPr lang="en-IN" sz="2000" b="1" dirty="0"/>
        </a:p>
      </dgm:t>
    </dgm:pt>
    <dgm:pt modelId="{4FA9B038-C3EC-4686-8BDC-CAFEF49EA90C}" type="parTrans" cxnId="{7554F468-BEC5-4BEB-90B9-E744047B057D}">
      <dgm:prSet/>
      <dgm:spPr/>
      <dgm:t>
        <a:bodyPr/>
        <a:lstStyle/>
        <a:p>
          <a:endParaRPr lang="en-IN" sz="2000"/>
        </a:p>
      </dgm:t>
    </dgm:pt>
    <dgm:pt modelId="{009D6EDB-D7F0-46D9-98A7-5143D0DCE853}" type="sibTrans" cxnId="{7554F468-BEC5-4BEB-90B9-E744047B057D}">
      <dgm:prSet/>
      <dgm:spPr/>
      <dgm:t>
        <a:bodyPr/>
        <a:lstStyle/>
        <a:p>
          <a:endParaRPr lang="en-IN" sz="2000"/>
        </a:p>
      </dgm:t>
    </dgm:pt>
    <dgm:pt modelId="{9B366E26-46D2-40F4-9BFB-0E28ACAC9F22}">
      <dgm:prSet phldrT="[Text]" custT="1"/>
      <dgm:spPr>
        <a:solidFill>
          <a:srgbClr val="FBE8E1">
            <a:alpha val="89804"/>
          </a:srgbClr>
        </a:solidFill>
        <a:ln>
          <a:solidFill>
            <a:schemeClr val="accent2">
              <a:lumMod val="40000"/>
              <a:lumOff val="60000"/>
            </a:schemeClr>
          </a:solidFill>
        </a:ln>
      </dgm:spPr>
      <dgm:t>
        <a:bodyPr/>
        <a:lstStyle/>
        <a:p>
          <a:r>
            <a:rPr lang="en-IN" sz="2000" dirty="0"/>
            <a:t>Food and beverages; </a:t>
          </a:r>
        </a:p>
      </dgm:t>
    </dgm:pt>
    <dgm:pt modelId="{8CAC9C0A-E552-455D-9E28-8537C406D0B6}" type="parTrans" cxnId="{69C42ABF-FAF1-4717-9BE7-96D006326E6C}">
      <dgm:prSet/>
      <dgm:spPr/>
      <dgm:t>
        <a:bodyPr/>
        <a:lstStyle/>
        <a:p>
          <a:endParaRPr lang="en-IN" sz="2000"/>
        </a:p>
      </dgm:t>
    </dgm:pt>
    <dgm:pt modelId="{B1C4D452-75FF-4857-A3F2-5AFD430C7E82}" type="sibTrans" cxnId="{69C42ABF-FAF1-4717-9BE7-96D006326E6C}">
      <dgm:prSet/>
      <dgm:spPr/>
      <dgm:t>
        <a:bodyPr/>
        <a:lstStyle/>
        <a:p>
          <a:endParaRPr lang="en-IN" sz="2000"/>
        </a:p>
      </dgm:t>
    </dgm:pt>
    <dgm:pt modelId="{40E0FE3C-7131-4D44-BBE9-84059CA7F127}">
      <dgm:prSet custT="1"/>
      <dgm:spPr>
        <a:solidFill>
          <a:srgbClr val="FBE8E1">
            <a:alpha val="89804"/>
          </a:srgbClr>
        </a:solidFill>
        <a:ln>
          <a:solidFill>
            <a:schemeClr val="accent2">
              <a:lumMod val="40000"/>
              <a:lumOff val="60000"/>
            </a:schemeClr>
          </a:solidFill>
        </a:ln>
      </dgm:spPr>
      <dgm:t>
        <a:bodyPr/>
        <a:lstStyle/>
        <a:p>
          <a:r>
            <a:rPr lang="en-IN" sz="2000" dirty="0"/>
            <a:t>Cosmetic and plastic surgery</a:t>
          </a:r>
        </a:p>
      </dgm:t>
    </dgm:pt>
    <dgm:pt modelId="{B32390EA-2226-4898-8468-A35A608209A3}" type="parTrans" cxnId="{1B42FCE3-D20E-43DC-BE09-E893AFEB08AA}">
      <dgm:prSet/>
      <dgm:spPr/>
      <dgm:t>
        <a:bodyPr/>
        <a:lstStyle/>
        <a:p>
          <a:endParaRPr lang="en-IN"/>
        </a:p>
      </dgm:t>
    </dgm:pt>
    <dgm:pt modelId="{EDBF47A0-6CDD-405D-A40A-BF41D25C184F}" type="sibTrans" cxnId="{1B42FCE3-D20E-43DC-BE09-E893AFEB08AA}">
      <dgm:prSet/>
      <dgm:spPr/>
      <dgm:t>
        <a:bodyPr/>
        <a:lstStyle/>
        <a:p>
          <a:endParaRPr lang="en-IN"/>
        </a:p>
      </dgm:t>
    </dgm:pt>
    <dgm:pt modelId="{2853E0EC-AAAC-4518-8AE2-6E56F3F7408D}">
      <dgm:prSet phldrT="[Text]" custT="1"/>
      <dgm:spPr>
        <a:solidFill>
          <a:srgbClr val="FBE8E1">
            <a:alpha val="89804"/>
          </a:srgbClr>
        </a:solidFill>
        <a:ln>
          <a:solidFill>
            <a:schemeClr val="accent2">
              <a:lumMod val="40000"/>
              <a:lumOff val="60000"/>
            </a:schemeClr>
          </a:solidFill>
        </a:ln>
      </dgm:spPr>
      <dgm:t>
        <a:bodyPr/>
        <a:lstStyle/>
        <a:p>
          <a:r>
            <a:rPr lang="en-IN" sz="2000" dirty="0"/>
            <a:t>Outdoor catering; </a:t>
          </a:r>
        </a:p>
      </dgm:t>
    </dgm:pt>
    <dgm:pt modelId="{CC8906D9-F631-42D6-8914-614AD2B0FEA4}" type="parTrans" cxnId="{08D0FC33-D11D-4A74-BA07-B2EEF442B23B}">
      <dgm:prSet/>
      <dgm:spPr/>
      <dgm:t>
        <a:bodyPr/>
        <a:lstStyle/>
        <a:p>
          <a:endParaRPr lang="en-IN"/>
        </a:p>
      </dgm:t>
    </dgm:pt>
    <dgm:pt modelId="{0FD2ADA5-4763-4B41-A5CD-1F47AD8BF27C}" type="sibTrans" cxnId="{08D0FC33-D11D-4A74-BA07-B2EEF442B23B}">
      <dgm:prSet/>
      <dgm:spPr/>
      <dgm:t>
        <a:bodyPr/>
        <a:lstStyle/>
        <a:p>
          <a:endParaRPr lang="en-IN"/>
        </a:p>
      </dgm:t>
    </dgm:pt>
    <dgm:pt modelId="{15FF19BE-AE21-4C72-9DC1-F97749754244}">
      <dgm:prSet phldrT="[Text]" custT="1"/>
      <dgm:spPr>
        <a:solidFill>
          <a:srgbClr val="FBE8E1">
            <a:alpha val="89804"/>
          </a:srgbClr>
        </a:solidFill>
        <a:ln>
          <a:solidFill>
            <a:schemeClr val="accent2">
              <a:lumMod val="40000"/>
              <a:lumOff val="60000"/>
            </a:schemeClr>
          </a:solidFill>
        </a:ln>
      </dgm:spPr>
      <dgm:t>
        <a:bodyPr/>
        <a:lstStyle/>
        <a:p>
          <a:r>
            <a:rPr lang="en-IN" sz="2000" dirty="0"/>
            <a:t>Beauty treatment; </a:t>
          </a:r>
        </a:p>
      </dgm:t>
    </dgm:pt>
    <dgm:pt modelId="{4E9F808C-368F-44C8-B163-3A0F68B4B491}" type="parTrans" cxnId="{6333E8A1-B7EC-452F-8608-89175AE59CD2}">
      <dgm:prSet/>
      <dgm:spPr/>
      <dgm:t>
        <a:bodyPr/>
        <a:lstStyle/>
        <a:p>
          <a:endParaRPr lang="en-IN"/>
        </a:p>
      </dgm:t>
    </dgm:pt>
    <dgm:pt modelId="{2B2B4939-70A2-4BE2-A260-27299FE4B5BC}" type="sibTrans" cxnId="{6333E8A1-B7EC-452F-8608-89175AE59CD2}">
      <dgm:prSet/>
      <dgm:spPr/>
      <dgm:t>
        <a:bodyPr/>
        <a:lstStyle/>
        <a:p>
          <a:endParaRPr lang="en-IN"/>
        </a:p>
      </dgm:t>
    </dgm:pt>
    <dgm:pt modelId="{13182CA4-32F7-46C6-BADC-58D3DE998121}">
      <dgm:prSet phldrT="[Text]" custT="1"/>
      <dgm:spPr>
        <a:solidFill>
          <a:srgbClr val="FBE8E1">
            <a:alpha val="89804"/>
          </a:srgbClr>
        </a:solidFill>
        <a:ln>
          <a:solidFill>
            <a:schemeClr val="accent2">
              <a:lumMod val="40000"/>
              <a:lumOff val="60000"/>
            </a:schemeClr>
          </a:solidFill>
        </a:ln>
      </dgm:spPr>
      <dgm:t>
        <a:bodyPr/>
        <a:lstStyle/>
        <a:p>
          <a:r>
            <a:rPr lang="en-IN" sz="2000" dirty="0"/>
            <a:t>Health services;</a:t>
          </a:r>
        </a:p>
      </dgm:t>
    </dgm:pt>
    <dgm:pt modelId="{56CAA6B4-35EB-4DEA-B89A-CABFA32D4A8F}" type="parTrans" cxnId="{7146D7F1-D656-485A-AF88-5529430EFB1A}">
      <dgm:prSet/>
      <dgm:spPr/>
      <dgm:t>
        <a:bodyPr/>
        <a:lstStyle/>
        <a:p>
          <a:endParaRPr lang="en-IN"/>
        </a:p>
      </dgm:t>
    </dgm:pt>
    <dgm:pt modelId="{7D64C183-CA28-45BD-89FE-688C42849302}" type="sibTrans" cxnId="{7146D7F1-D656-485A-AF88-5529430EFB1A}">
      <dgm:prSet/>
      <dgm:spPr/>
      <dgm:t>
        <a:bodyPr/>
        <a:lstStyle/>
        <a:p>
          <a:endParaRPr lang="en-IN"/>
        </a:p>
      </dgm:t>
    </dgm:pt>
    <dgm:pt modelId="{EBB98064-D875-4795-9799-5EFDB84FFBA9}">
      <dgm:prSet phldrT="[Text]" custT="1"/>
      <dgm:spPr/>
      <dgm:t>
        <a:bodyPr/>
        <a:lstStyle/>
        <a:p>
          <a:r>
            <a:rPr lang="en-IN" sz="2000" dirty="0"/>
            <a:t>Rent-a-cab, life insurance and health insurance unless notified as obligatory on part of the employer</a:t>
          </a:r>
        </a:p>
      </dgm:t>
    </dgm:pt>
    <dgm:pt modelId="{343F96CF-9A69-4B49-99F9-5D43A03A5ABE}" type="parTrans" cxnId="{94373F01-7DC6-425E-AA76-05B461D7D132}">
      <dgm:prSet/>
      <dgm:spPr/>
      <dgm:t>
        <a:bodyPr/>
        <a:lstStyle/>
        <a:p>
          <a:endParaRPr lang="en-IN"/>
        </a:p>
      </dgm:t>
    </dgm:pt>
    <dgm:pt modelId="{F908235A-6536-4272-9707-7301ED437068}" type="sibTrans" cxnId="{94373F01-7DC6-425E-AA76-05B461D7D132}">
      <dgm:prSet/>
      <dgm:spPr/>
      <dgm:t>
        <a:bodyPr/>
        <a:lstStyle/>
        <a:p>
          <a:endParaRPr lang="en-IN"/>
        </a:p>
      </dgm:t>
    </dgm:pt>
    <dgm:pt modelId="{F1083E6B-520D-4071-B5E1-0CCDC43E9484}">
      <dgm:prSet phldrT="[Text]" custT="1"/>
      <dgm:spPr/>
      <dgm:t>
        <a:bodyPr/>
        <a:lstStyle/>
        <a:p>
          <a:r>
            <a:rPr lang="en-IN" sz="2000" b="1" dirty="0"/>
            <a:t>Travel benefits </a:t>
          </a:r>
          <a:r>
            <a:rPr lang="en-IN" sz="2000" dirty="0"/>
            <a:t>extended to employees on vacation such as LTC</a:t>
          </a:r>
        </a:p>
      </dgm:t>
    </dgm:pt>
    <dgm:pt modelId="{6914EBA4-8C8C-4EC3-89ED-2D7CDCBEF875}" type="parTrans" cxnId="{E64DADCD-E031-435D-AE50-2CCB3F37BF19}">
      <dgm:prSet/>
      <dgm:spPr/>
      <dgm:t>
        <a:bodyPr/>
        <a:lstStyle/>
        <a:p>
          <a:endParaRPr lang="en-IN"/>
        </a:p>
      </dgm:t>
    </dgm:pt>
    <dgm:pt modelId="{CF968BC1-4D7F-4B74-B90D-4D5378AD1326}" type="sibTrans" cxnId="{E64DADCD-E031-435D-AE50-2CCB3F37BF19}">
      <dgm:prSet/>
      <dgm:spPr/>
      <dgm:t>
        <a:bodyPr/>
        <a:lstStyle/>
        <a:p>
          <a:endParaRPr lang="en-IN"/>
        </a:p>
      </dgm:t>
    </dgm:pt>
    <dgm:pt modelId="{D6EFFFC6-F367-40B9-9D47-7F2024996ED0}" type="pres">
      <dgm:prSet presAssocID="{A60F21B1-D35F-4F84-9AB0-EF88D7A29E4F}" presName="linear" presStyleCnt="0">
        <dgm:presLayoutVars>
          <dgm:dir/>
          <dgm:animLvl val="lvl"/>
          <dgm:resizeHandles val="exact"/>
        </dgm:presLayoutVars>
      </dgm:prSet>
      <dgm:spPr/>
      <dgm:t>
        <a:bodyPr/>
        <a:lstStyle/>
        <a:p>
          <a:endParaRPr lang="en-US"/>
        </a:p>
      </dgm:t>
    </dgm:pt>
    <dgm:pt modelId="{01BE90A0-202A-468A-8BEA-C551F86BF986}" type="pres">
      <dgm:prSet presAssocID="{1FF4949F-0713-4DFE-9EA9-F53AB45D4C15}" presName="parentLin" presStyleCnt="0"/>
      <dgm:spPr/>
    </dgm:pt>
    <dgm:pt modelId="{982A0253-A8EB-4A88-8CF0-F7BB06531290}" type="pres">
      <dgm:prSet presAssocID="{1FF4949F-0713-4DFE-9EA9-F53AB45D4C15}" presName="parentLeftMargin" presStyleLbl="node1" presStyleIdx="0" presStyleCnt="4"/>
      <dgm:spPr/>
      <dgm:t>
        <a:bodyPr/>
        <a:lstStyle/>
        <a:p>
          <a:endParaRPr lang="en-US"/>
        </a:p>
      </dgm:t>
    </dgm:pt>
    <dgm:pt modelId="{6A734779-3388-4792-B125-970910184BE5}" type="pres">
      <dgm:prSet presAssocID="{1FF4949F-0713-4DFE-9EA9-F53AB45D4C15}" presName="parentText" presStyleLbl="node1" presStyleIdx="0" presStyleCnt="4" custScaleX="133100" custScaleY="284225">
        <dgm:presLayoutVars>
          <dgm:chMax val="0"/>
          <dgm:bulletEnabled val="1"/>
        </dgm:presLayoutVars>
      </dgm:prSet>
      <dgm:spPr/>
      <dgm:t>
        <a:bodyPr/>
        <a:lstStyle/>
        <a:p>
          <a:endParaRPr lang="en-US"/>
        </a:p>
      </dgm:t>
    </dgm:pt>
    <dgm:pt modelId="{2759AB51-58CF-497B-A267-3004FF9D9C87}" type="pres">
      <dgm:prSet presAssocID="{1FF4949F-0713-4DFE-9EA9-F53AB45D4C15}" presName="negativeSpace" presStyleCnt="0"/>
      <dgm:spPr/>
    </dgm:pt>
    <dgm:pt modelId="{F4B47D86-161F-401E-8670-8EDCC87A17E4}" type="pres">
      <dgm:prSet presAssocID="{1FF4949F-0713-4DFE-9EA9-F53AB45D4C15}" presName="childText" presStyleLbl="conFgAcc1" presStyleIdx="0" presStyleCnt="4" custScaleY="93680">
        <dgm:presLayoutVars>
          <dgm:bulletEnabled val="1"/>
        </dgm:presLayoutVars>
      </dgm:prSet>
      <dgm:spPr/>
      <dgm:t>
        <a:bodyPr/>
        <a:lstStyle/>
        <a:p>
          <a:endParaRPr lang="en-US"/>
        </a:p>
      </dgm:t>
    </dgm:pt>
    <dgm:pt modelId="{0476F538-03A7-4005-AB4E-5F56E01F43C6}" type="pres">
      <dgm:prSet presAssocID="{6CE03F9E-BB58-42EF-8C3A-EF797D0954EB}" presName="spaceBetweenRectangles" presStyleCnt="0"/>
      <dgm:spPr/>
    </dgm:pt>
    <dgm:pt modelId="{513355F6-E8DE-49B2-B90F-BB0088D01F07}" type="pres">
      <dgm:prSet presAssocID="{7BDB977B-A86F-4B63-A376-8AF240042D19}" presName="parentLin" presStyleCnt="0"/>
      <dgm:spPr/>
    </dgm:pt>
    <dgm:pt modelId="{6732054E-EC15-464C-AB68-F3CEADE5F0B9}" type="pres">
      <dgm:prSet presAssocID="{7BDB977B-A86F-4B63-A376-8AF240042D19}" presName="parentLeftMargin" presStyleLbl="node1" presStyleIdx="0" presStyleCnt="4"/>
      <dgm:spPr/>
      <dgm:t>
        <a:bodyPr/>
        <a:lstStyle/>
        <a:p>
          <a:endParaRPr lang="en-US"/>
        </a:p>
      </dgm:t>
    </dgm:pt>
    <dgm:pt modelId="{3AA9DF20-C56D-4473-9C29-875D084930EC}" type="pres">
      <dgm:prSet presAssocID="{7BDB977B-A86F-4B63-A376-8AF240042D19}" presName="parentText" presStyleLbl="node1" presStyleIdx="1" presStyleCnt="4" custScaleX="133100" custScaleY="190097" custLinFactNeighborY="3808">
        <dgm:presLayoutVars>
          <dgm:chMax val="0"/>
          <dgm:bulletEnabled val="1"/>
        </dgm:presLayoutVars>
      </dgm:prSet>
      <dgm:spPr/>
      <dgm:t>
        <a:bodyPr/>
        <a:lstStyle/>
        <a:p>
          <a:endParaRPr lang="en-US"/>
        </a:p>
      </dgm:t>
    </dgm:pt>
    <dgm:pt modelId="{E72BE438-319B-4E7D-9878-638C698DB654}" type="pres">
      <dgm:prSet presAssocID="{7BDB977B-A86F-4B63-A376-8AF240042D19}" presName="negativeSpace" presStyleCnt="0"/>
      <dgm:spPr/>
    </dgm:pt>
    <dgm:pt modelId="{7621999D-8F97-448D-B325-528790F42F6D}" type="pres">
      <dgm:prSet presAssocID="{7BDB977B-A86F-4B63-A376-8AF240042D19}" presName="childText" presStyleLbl="conFgAcc1" presStyleIdx="1"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584F3991-92B1-47DA-B40A-B429FD0D0A88}" type="pres">
      <dgm:prSet presAssocID="{009D6EDB-D7F0-46D9-98A7-5143D0DCE853}" presName="spaceBetweenRectangles" presStyleCnt="0"/>
      <dgm:spPr/>
    </dgm:pt>
    <dgm:pt modelId="{575062FC-5855-42AF-B624-408612B0EABA}" type="pres">
      <dgm:prSet presAssocID="{EBB98064-D875-4795-9799-5EFDB84FFBA9}" presName="parentLin" presStyleCnt="0"/>
      <dgm:spPr/>
    </dgm:pt>
    <dgm:pt modelId="{39554BCF-0205-4E0D-98F4-E614CD977376}" type="pres">
      <dgm:prSet presAssocID="{EBB98064-D875-4795-9799-5EFDB84FFBA9}" presName="parentLeftMargin" presStyleLbl="node1" presStyleIdx="1" presStyleCnt="4"/>
      <dgm:spPr/>
      <dgm:t>
        <a:bodyPr/>
        <a:lstStyle/>
        <a:p>
          <a:endParaRPr lang="en-US"/>
        </a:p>
      </dgm:t>
    </dgm:pt>
    <dgm:pt modelId="{E4D5AD02-F81C-4AD2-B673-642220917C8F}" type="pres">
      <dgm:prSet presAssocID="{EBB98064-D875-4795-9799-5EFDB84FFBA9}" presName="parentText" presStyleLbl="node1" presStyleIdx="2" presStyleCnt="4" custScaleX="133100" custScaleY="294577">
        <dgm:presLayoutVars>
          <dgm:chMax val="0"/>
          <dgm:bulletEnabled val="1"/>
        </dgm:presLayoutVars>
      </dgm:prSet>
      <dgm:spPr/>
      <dgm:t>
        <a:bodyPr/>
        <a:lstStyle/>
        <a:p>
          <a:endParaRPr lang="en-US"/>
        </a:p>
      </dgm:t>
    </dgm:pt>
    <dgm:pt modelId="{129DF5BD-BA4B-41D2-B784-92B48080BC7B}" type="pres">
      <dgm:prSet presAssocID="{EBB98064-D875-4795-9799-5EFDB84FFBA9}" presName="negativeSpace" presStyleCnt="0"/>
      <dgm:spPr/>
    </dgm:pt>
    <dgm:pt modelId="{A3D291E8-FD72-4B25-9CBC-F990114FC3CC}" type="pres">
      <dgm:prSet presAssocID="{EBB98064-D875-4795-9799-5EFDB84FFBA9}" presName="childText" presStyleLbl="conFgAcc1" presStyleIdx="2"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09C4CF35-4454-4173-810C-48A5B53C07C7}" type="pres">
      <dgm:prSet presAssocID="{F908235A-6536-4272-9707-7301ED437068}" presName="spaceBetweenRectangles" presStyleCnt="0"/>
      <dgm:spPr/>
    </dgm:pt>
    <dgm:pt modelId="{0619DAE5-B7AB-4613-8BE7-2318328B8E4D}" type="pres">
      <dgm:prSet presAssocID="{F1083E6B-520D-4071-B5E1-0CCDC43E9484}" presName="parentLin" presStyleCnt="0"/>
      <dgm:spPr/>
    </dgm:pt>
    <dgm:pt modelId="{E7E1642A-4305-4FA6-A8D3-DBC7155ECECE}" type="pres">
      <dgm:prSet presAssocID="{F1083E6B-520D-4071-B5E1-0CCDC43E9484}" presName="parentLeftMargin" presStyleLbl="node1" presStyleIdx="2" presStyleCnt="4"/>
      <dgm:spPr/>
      <dgm:t>
        <a:bodyPr/>
        <a:lstStyle/>
        <a:p>
          <a:endParaRPr lang="en-US"/>
        </a:p>
      </dgm:t>
    </dgm:pt>
    <dgm:pt modelId="{CF49682B-E35B-41EC-9D62-3F0A2790C3E7}" type="pres">
      <dgm:prSet presAssocID="{F1083E6B-520D-4071-B5E1-0CCDC43E9484}" presName="parentText" presStyleLbl="node1" presStyleIdx="3" presStyleCnt="4" custScaleX="133100" custScaleY="133100">
        <dgm:presLayoutVars>
          <dgm:chMax val="0"/>
          <dgm:bulletEnabled val="1"/>
        </dgm:presLayoutVars>
      </dgm:prSet>
      <dgm:spPr/>
      <dgm:t>
        <a:bodyPr/>
        <a:lstStyle/>
        <a:p>
          <a:endParaRPr lang="en-US"/>
        </a:p>
      </dgm:t>
    </dgm:pt>
    <dgm:pt modelId="{06AC67A8-90D7-4B86-AFC7-81DC28418B76}" type="pres">
      <dgm:prSet presAssocID="{F1083E6B-520D-4071-B5E1-0CCDC43E9484}" presName="negativeSpace" presStyleCnt="0"/>
      <dgm:spPr/>
    </dgm:pt>
    <dgm:pt modelId="{846A59C8-CD10-4718-9E4A-704806CDF75F}" type="pres">
      <dgm:prSet presAssocID="{F1083E6B-520D-4071-B5E1-0CCDC43E9484}" presName="childText" presStyleLbl="conFgAcc1" presStyleIdx="3" presStyleCnt="4">
        <dgm:presLayoutVars>
          <dgm:bulletEnabled val="1"/>
        </dgm:presLayoutVars>
      </dgm:prSet>
      <dgm:spPr>
        <a:solidFill>
          <a:srgbClr val="FBE8E1">
            <a:alpha val="89804"/>
          </a:srgbClr>
        </a:solidFill>
        <a:ln>
          <a:solidFill>
            <a:schemeClr val="accent2">
              <a:lumMod val="40000"/>
              <a:lumOff val="60000"/>
            </a:schemeClr>
          </a:solidFill>
        </a:ln>
      </dgm:spPr>
    </dgm:pt>
  </dgm:ptLst>
  <dgm:cxnLst>
    <dgm:cxn modelId="{F6008BD5-9437-4070-A0AB-47CD04FDCD14}" type="presOf" srcId="{7BDB977B-A86F-4B63-A376-8AF240042D19}" destId="{6732054E-EC15-464C-AB68-F3CEADE5F0B9}" srcOrd="0" destOrd="0" presId="urn:microsoft.com/office/officeart/2005/8/layout/list1"/>
    <dgm:cxn modelId="{C0C6237B-D112-4E40-98F3-F3CBD07A657B}" type="presOf" srcId="{7BDB977B-A86F-4B63-A376-8AF240042D19}" destId="{3AA9DF20-C56D-4473-9C29-875D084930EC}" srcOrd="1" destOrd="0" presId="urn:microsoft.com/office/officeart/2005/8/layout/list1"/>
    <dgm:cxn modelId="{69C42ABF-FAF1-4717-9BE7-96D006326E6C}" srcId="{1FF4949F-0713-4DFE-9EA9-F53AB45D4C15}" destId="{9B366E26-46D2-40F4-9BFB-0E28ACAC9F22}" srcOrd="0" destOrd="0" parTransId="{8CAC9C0A-E552-455D-9E28-8537C406D0B6}" sibTransId="{B1C4D452-75FF-4857-A3F2-5AFD430C7E82}"/>
    <dgm:cxn modelId="{E4C502AC-C6A3-4927-93DB-B7C0DF7FE707}" type="presOf" srcId="{2853E0EC-AAAC-4518-8AE2-6E56F3F7408D}" destId="{F4B47D86-161F-401E-8670-8EDCC87A17E4}" srcOrd="0" destOrd="1" presId="urn:microsoft.com/office/officeart/2005/8/layout/list1"/>
    <dgm:cxn modelId="{03AC6D6A-624D-4290-81FE-836EBB6A8472}" type="presOf" srcId="{9B366E26-46D2-40F4-9BFB-0E28ACAC9F22}" destId="{F4B47D86-161F-401E-8670-8EDCC87A17E4}" srcOrd="0" destOrd="0" presId="urn:microsoft.com/office/officeart/2005/8/layout/list1"/>
    <dgm:cxn modelId="{7F469A5C-C013-4B03-9247-5C25A09DB377}" type="presOf" srcId="{15FF19BE-AE21-4C72-9DC1-F97749754244}" destId="{F4B47D86-161F-401E-8670-8EDCC87A17E4}" srcOrd="0" destOrd="2" presId="urn:microsoft.com/office/officeart/2005/8/layout/list1"/>
    <dgm:cxn modelId="{8628CF37-4795-4C82-BD91-B03B684D6938}" type="presOf" srcId="{1FF4949F-0713-4DFE-9EA9-F53AB45D4C15}" destId="{982A0253-A8EB-4A88-8CF0-F7BB06531290}" srcOrd="0" destOrd="0" presId="urn:microsoft.com/office/officeart/2005/8/layout/list1"/>
    <dgm:cxn modelId="{E6D3CD63-CDFE-4B27-BB70-046171E7BF52}" type="presOf" srcId="{1FF4949F-0713-4DFE-9EA9-F53AB45D4C15}" destId="{6A734779-3388-4792-B125-970910184BE5}" srcOrd="1" destOrd="0" presId="urn:microsoft.com/office/officeart/2005/8/layout/list1"/>
    <dgm:cxn modelId="{7554F468-BEC5-4BEB-90B9-E744047B057D}" srcId="{A60F21B1-D35F-4F84-9AB0-EF88D7A29E4F}" destId="{7BDB977B-A86F-4B63-A376-8AF240042D19}" srcOrd="1" destOrd="0" parTransId="{4FA9B038-C3EC-4686-8BDC-CAFEF49EA90C}" sibTransId="{009D6EDB-D7F0-46D9-98A7-5143D0DCE853}"/>
    <dgm:cxn modelId="{94373F01-7DC6-425E-AA76-05B461D7D132}" srcId="{A60F21B1-D35F-4F84-9AB0-EF88D7A29E4F}" destId="{EBB98064-D875-4795-9799-5EFDB84FFBA9}" srcOrd="2" destOrd="0" parTransId="{343F96CF-9A69-4B49-99F9-5D43A03A5ABE}" sibTransId="{F908235A-6536-4272-9707-7301ED437068}"/>
    <dgm:cxn modelId="{2851253F-8FD7-49BC-A9EB-0274FE24439E}" type="presOf" srcId="{EBB98064-D875-4795-9799-5EFDB84FFBA9}" destId="{39554BCF-0205-4E0D-98F4-E614CD977376}" srcOrd="0" destOrd="0" presId="urn:microsoft.com/office/officeart/2005/8/layout/list1"/>
    <dgm:cxn modelId="{BA86F183-A202-4A25-BA10-D196DA99ACD0}" type="presOf" srcId="{13182CA4-32F7-46C6-BADC-58D3DE998121}" destId="{F4B47D86-161F-401E-8670-8EDCC87A17E4}" srcOrd="0" destOrd="3" presId="urn:microsoft.com/office/officeart/2005/8/layout/list1"/>
    <dgm:cxn modelId="{05BAD9D9-D4C3-45FB-8BAE-33AAF5605F72}" type="presOf" srcId="{EBB98064-D875-4795-9799-5EFDB84FFBA9}" destId="{E4D5AD02-F81C-4AD2-B673-642220917C8F}" srcOrd="1" destOrd="0" presId="urn:microsoft.com/office/officeart/2005/8/layout/list1"/>
    <dgm:cxn modelId="{08D0FC33-D11D-4A74-BA07-B2EEF442B23B}" srcId="{1FF4949F-0713-4DFE-9EA9-F53AB45D4C15}" destId="{2853E0EC-AAAC-4518-8AE2-6E56F3F7408D}" srcOrd="1" destOrd="0" parTransId="{CC8906D9-F631-42D6-8914-614AD2B0FEA4}" sibTransId="{0FD2ADA5-4763-4B41-A5CD-1F47AD8BF27C}"/>
    <dgm:cxn modelId="{1B42FCE3-D20E-43DC-BE09-E893AFEB08AA}" srcId="{1FF4949F-0713-4DFE-9EA9-F53AB45D4C15}" destId="{40E0FE3C-7131-4D44-BBE9-84059CA7F127}" srcOrd="4" destOrd="0" parTransId="{B32390EA-2226-4898-8468-A35A608209A3}" sibTransId="{EDBF47A0-6CDD-405D-A40A-BF41D25C184F}"/>
    <dgm:cxn modelId="{E6F74380-24C5-42AF-84AA-18B7A7129150}" type="presOf" srcId="{F1083E6B-520D-4071-B5E1-0CCDC43E9484}" destId="{E7E1642A-4305-4FA6-A8D3-DBC7155ECECE}" srcOrd="0" destOrd="0" presId="urn:microsoft.com/office/officeart/2005/8/layout/list1"/>
    <dgm:cxn modelId="{F1A23EB1-9715-4048-B737-AAA06934BAFC}" type="presOf" srcId="{40E0FE3C-7131-4D44-BBE9-84059CA7F127}" destId="{F4B47D86-161F-401E-8670-8EDCC87A17E4}" srcOrd="0" destOrd="4" presId="urn:microsoft.com/office/officeart/2005/8/layout/list1"/>
    <dgm:cxn modelId="{E64DADCD-E031-435D-AE50-2CCB3F37BF19}" srcId="{A60F21B1-D35F-4F84-9AB0-EF88D7A29E4F}" destId="{F1083E6B-520D-4071-B5E1-0CCDC43E9484}" srcOrd="3" destOrd="0" parTransId="{6914EBA4-8C8C-4EC3-89ED-2D7CDCBEF875}" sibTransId="{CF968BC1-4D7F-4B74-B90D-4D5378AD1326}"/>
    <dgm:cxn modelId="{6333E8A1-B7EC-452F-8608-89175AE59CD2}" srcId="{1FF4949F-0713-4DFE-9EA9-F53AB45D4C15}" destId="{15FF19BE-AE21-4C72-9DC1-F97749754244}" srcOrd="2" destOrd="0" parTransId="{4E9F808C-368F-44C8-B163-3A0F68B4B491}" sibTransId="{2B2B4939-70A2-4BE2-A260-27299FE4B5BC}"/>
    <dgm:cxn modelId="{F804653F-312F-4E90-A35B-A9DA50D20F0D}" type="presOf" srcId="{A60F21B1-D35F-4F84-9AB0-EF88D7A29E4F}" destId="{D6EFFFC6-F367-40B9-9D47-7F2024996ED0}" srcOrd="0" destOrd="0" presId="urn:microsoft.com/office/officeart/2005/8/layout/list1"/>
    <dgm:cxn modelId="{C762A173-476B-4201-8DFA-C0D4520CAF54}" type="presOf" srcId="{F1083E6B-520D-4071-B5E1-0CCDC43E9484}" destId="{CF49682B-E35B-41EC-9D62-3F0A2790C3E7}" srcOrd="1" destOrd="0" presId="urn:microsoft.com/office/officeart/2005/8/layout/list1"/>
    <dgm:cxn modelId="{015F0547-C258-4652-A3F7-647316D4A7BB}" srcId="{A60F21B1-D35F-4F84-9AB0-EF88D7A29E4F}" destId="{1FF4949F-0713-4DFE-9EA9-F53AB45D4C15}" srcOrd="0" destOrd="0" parTransId="{2100CFE0-9F73-41BA-87CB-D1E2CDDEC702}" sibTransId="{6CE03F9E-BB58-42EF-8C3A-EF797D0954EB}"/>
    <dgm:cxn modelId="{7146D7F1-D656-485A-AF88-5529430EFB1A}" srcId="{1FF4949F-0713-4DFE-9EA9-F53AB45D4C15}" destId="{13182CA4-32F7-46C6-BADC-58D3DE998121}" srcOrd="3" destOrd="0" parTransId="{56CAA6B4-35EB-4DEA-B89A-CABFA32D4A8F}" sibTransId="{7D64C183-CA28-45BD-89FE-688C42849302}"/>
    <dgm:cxn modelId="{1E5ED113-D944-4640-82C9-FC9AC37B75A0}" type="presParOf" srcId="{D6EFFFC6-F367-40B9-9D47-7F2024996ED0}" destId="{01BE90A0-202A-468A-8BEA-C551F86BF986}" srcOrd="0" destOrd="0" presId="urn:microsoft.com/office/officeart/2005/8/layout/list1"/>
    <dgm:cxn modelId="{9E0792EA-F642-4A60-8301-0A181F7C91C7}" type="presParOf" srcId="{01BE90A0-202A-468A-8BEA-C551F86BF986}" destId="{982A0253-A8EB-4A88-8CF0-F7BB06531290}" srcOrd="0" destOrd="0" presId="urn:microsoft.com/office/officeart/2005/8/layout/list1"/>
    <dgm:cxn modelId="{0EFD4B66-ACC8-47AD-B556-2DAF0E5A9D49}" type="presParOf" srcId="{01BE90A0-202A-468A-8BEA-C551F86BF986}" destId="{6A734779-3388-4792-B125-970910184BE5}" srcOrd="1" destOrd="0" presId="urn:microsoft.com/office/officeart/2005/8/layout/list1"/>
    <dgm:cxn modelId="{77F7B229-03FA-44C7-9FE2-A5546E9CFF66}" type="presParOf" srcId="{D6EFFFC6-F367-40B9-9D47-7F2024996ED0}" destId="{2759AB51-58CF-497B-A267-3004FF9D9C87}" srcOrd="1" destOrd="0" presId="urn:microsoft.com/office/officeart/2005/8/layout/list1"/>
    <dgm:cxn modelId="{6E427756-EBCE-46EB-A41A-E699731BBD3E}" type="presParOf" srcId="{D6EFFFC6-F367-40B9-9D47-7F2024996ED0}" destId="{F4B47D86-161F-401E-8670-8EDCC87A17E4}" srcOrd="2" destOrd="0" presId="urn:microsoft.com/office/officeart/2005/8/layout/list1"/>
    <dgm:cxn modelId="{3BDBAC41-8264-403D-8880-0392FFF5E36A}" type="presParOf" srcId="{D6EFFFC6-F367-40B9-9D47-7F2024996ED0}" destId="{0476F538-03A7-4005-AB4E-5F56E01F43C6}" srcOrd="3" destOrd="0" presId="urn:microsoft.com/office/officeart/2005/8/layout/list1"/>
    <dgm:cxn modelId="{7A8F4687-918A-48AA-82D6-75DF3F99E8DB}" type="presParOf" srcId="{D6EFFFC6-F367-40B9-9D47-7F2024996ED0}" destId="{513355F6-E8DE-49B2-B90F-BB0088D01F07}" srcOrd="4" destOrd="0" presId="urn:microsoft.com/office/officeart/2005/8/layout/list1"/>
    <dgm:cxn modelId="{F6E309E3-0F97-42C0-A8F3-B6E87AE4A242}" type="presParOf" srcId="{513355F6-E8DE-49B2-B90F-BB0088D01F07}" destId="{6732054E-EC15-464C-AB68-F3CEADE5F0B9}" srcOrd="0" destOrd="0" presId="urn:microsoft.com/office/officeart/2005/8/layout/list1"/>
    <dgm:cxn modelId="{9E516930-2ADC-4128-AFB1-7DFFEFD8CFF2}" type="presParOf" srcId="{513355F6-E8DE-49B2-B90F-BB0088D01F07}" destId="{3AA9DF20-C56D-4473-9C29-875D084930EC}" srcOrd="1" destOrd="0" presId="urn:microsoft.com/office/officeart/2005/8/layout/list1"/>
    <dgm:cxn modelId="{777677B7-983F-4912-B1AE-31D8442B8F37}" type="presParOf" srcId="{D6EFFFC6-F367-40B9-9D47-7F2024996ED0}" destId="{E72BE438-319B-4E7D-9878-638C698DB654}" srcOrd="5" destOrd="0" presId="urn:microsoft.com/office/officeart/2005/8/layout/list1"/>
    <dgm:cxn modelId="{CB5DE36A-068C-42B4-96FA-C7A95932D158}" type="presParOf" srcId="{D6EFFFC6-F367-40B9-9D47-7F2024996ED0}" destId="{7621999D-8F97-448D-B325-528790F42F6D}" srcOrd="6" destOrd="0" presId="urn:microsoft.com/office/officeart/2005/8/layout/list1"/>
    <dgm:cxn modelId="{63F743F6-1123-40AE-99B9-E4CC8957FC8E}" type="presParOf" srcId="{D6EFFFC6-F367-40B9-9D47-7F2024996ED0}" destId="{584F3991-92B1-47DA-B40A-B429FD0D0A88}" srcOrd="7" destOrd="0" presId="urn:microsoft.com/office/officeart/2005/8/layout/list1"/>
    <dgm:cxn modelId="{80A44CD3-1B34-4A18-9A60-22EFAC0A994B}" type="presParOf" srcId="{D6EFFFC6-F367-40B9-9D47-7F2024996ED0}" destId="{575062FC-5855-42AF-B624-408612B0EABA}" srcOrd="8" destOrd="0" presId="urn:microsoft.com/office/officeart/2005/8/layout/list1"/>
    <dgm:cxn modelId="{6B5BD786-C4E8-48A3-86F6-C61A850932BA}" type="presParOf" srcId="{575062FC-5855-42AF-B624-408612B0EABA}" destId="{39554BCF-0205-4E0D-98F4-E614CD977376}" srcOrd="0" destOrd="0" presId="urn:microsoft.com/office/officeart/2005/8/layout/list1"/>
    <dgm:cxn modelId="{13D394AF-920B-4A86-AEBF-0D79E17B33E2}" type="presParOf" srcId="{575062FC-5855-42AF-B624-408612B0EABA}" destId="{E4D5AD02-F81C-4AD2-B673-642220917C8F}" srcOrd="1" destOrd="0" presId="urn:microsoft.com/office/officeart/2005/8/layout/list1"/>
    <dgm:cxn modelId="{80E1960E-0C51-465F-A33D-5A9426CD9CB9}" type="presParOf" srcId="{D6EFFFC6-F367-40B9-9D47-7F2024996ED0}" destId="{129DF5BD-BA4B-41D2-B784-92B48080BC7B}" srcOrd="9" destOrd="0" presId="urn:microsoft.com/office/officeart/2005/8/layout/list1"/>
    <dgm:cxn modelId="{BC6EFF48-E5EE-4BB9-8177-202322080992}" type="presParOf" srcId="{D6EFFFC6-F367-40B9-9D47-7F2024996ED0}" destId="{A3D291E8-FD72-4B25-9CBC-F990114FC3CC}" srcOrd="10" destOrd="0" presId="urn:microsoft.com/office/officeart/2005/8/layout/list1"/>
    <dgm:cxn modelId="{88111A12-6BE7-49C7-AFEB-AAF592606481}" type="presParOf" srcId="{D6EFFFC6-F367-40B9-9D47-7F2024996ED0}" destId="{09C4CF35-4454-4173-810C-48A5B53C07C7}" srcOrd="11" destOrd="0" presId="urn:microsoft.com/office/officeart/2005/8/layout/list1"/>
    <dgm:cxn modelId="{5E505B20-E4E5-45F5-B8CA-4CA70F795CB8}" type="presParOf" srcId="{D6EFFFC6-F367-40B9-9D47-7F2024996ED0}" destId="{0619DAE5-B7AB-4613-8BE7-2318328B8E4D}" srcOrd="12" destOrd="0" presId="urn:microsoft.com/office/officeart/2005/8/layout/list1"/>
    <dgm:cxn modelId="{BBBFFAB7-6D1C-4DD2-A692-B7DA9049DB07}" type="presParOf" srcId="{0619DAE5-B7AB-4613-8BE7-2318328B8E4D}" destId="{E7E1642A-4305-4FA6-A8D3-DBC7155ECECE}" srcOrd="0" destOrd="0" presId="urn:microsoft.com/office/officeart/2005/8/layout/list1"/>
    <dgm:cxn modelId="{10672FB0-984E-45DB-A362-34C87ABCB6AC}" type="presParOf" srcId="{0619DAE5-B7AB-4613-8BE7-2318328B8E4D}" destId="{CF49682B-E35B-41EC-9D62-3F0A2790C3E7}" srcOrd="1" destOrd="0" presId="urn:microsoft.com/office/officeart/2005/8/layout/list1"/>
    <dgm:cxn modelId="{3ADBE6FB-AF32-4157-B5EF-BDA0C08B990B}" type="presParOf" srcId="{D6EFFFC6-F367-40B9-9D47-7F2024996ED0}" destId="{06AC67A8-90D7-4B86-AFC7-81DC28418B76}" srcOrd="13" destOrd="0" presId="urn:microsoft.com/office/officeart/2005/8/layout/list1"/>
    <dgm:cxn modelId="{B44A9FEC-346F-407F-B3B3-E4B61391E67C}" type="presParOf" srcId="{D6EFFFC6-F367-40B9-9D47-7F2024996ED0}" destId="{846A59C8-CD10-4718-9E4A-704806CDF75F}" srcOrd="14" destOrd="0" presId="urn:microsoft.com/office/officeart/2005/8/layout/list1"/>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60F21B1-D35F-4F84-9AB0-EF88D7A29E4F}"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IN"/>
        </a:p>
      </dgm:t>
    </dgm:pt>
    <dgm:pt modelId="{7BDB977B-A86F-4B63-A376-8AF240042D19}">
      <dgm:prSet phldrT="[Text]" custT="1"/>
      <dgm:spPr/>
      <dgm:t>
        <a:bodyPr/>
        <a:lstStyle/>
        <a:p>
          <a:r>
            <a:rPr lang="en-IN" sz="2000" dirty="0"/>
            <a:t>Inward supplies on which tax paid is </a:t>
          </a:r>
          <a:r>
            <a:rPr lang="en-IN" sz="2000" b="1" dirty="0"/>
            <a:t>composition tax </a:t>
          </a:r>
          <a:r>
            <a:rPr lang="en-IN" sz="2000" b="0" dirty="0">
              <a:solidFill>
                <a:schemeClr val="bg2"/>
              </a:solidFill>
            </a:rPr>
            <a:t>– Sec 17(5)(e) </a:t>
          </a:r>
        </a:p>
      </dgm:t>
    </dgm:pt>
    <dgm:pt modelId="{4FA9B038-C3EC-4686-8BDC-CAFEF49EA90C}" type="parTrans" cxnId="{7554F468-BEC5-4BEB-90B9-E744047B057D}">
      <dgm:prSet/>
      <dgm:spPr/>
      <dgm:t>
        <a:bodyPr/>
        <a:lstStyle/>
        <a:p>
          <a:endParaRPr lang="en-IN" sz="2000"/>
        </a:p>
      </dgm:t>
    </dgm:pt>
    <dgm:pt modelId="{009D6EDB-D7F0-46D9-98A7-5143D0DCE853}" type="sibTrans" cxnId="{7554F468-BEC5-4BEB-90B9-E744047B057D}">
      <dgm:prSet/>
      <dgm:spPr/>
      <dgm:t>
        <a:bodyPr/>
        <a:lstStyle/>
        <a:p>
          <a:endParaRPr lang="en-IN" sz="2000"/>
        </a:p>
      </dgm:t>
    </dgm:pt>
    <dgm:pt modelId="{DC064830-1BA1-433B-BAE1-3F6A2097737E}">
      <dgm:prSet phldrT="[Text]" custT="1"/>
      <dgm:spPr/>
      <dgm:t>
        <a:bodyPr/>
        <a:lstStyle/>
        <a:p>
          <a:r>
            <a:rPr lang="en-IN" sz="2000" dirty="0"/>
            <a:t>Inward supplies on which tax has been paid u/s 74, 129 and 130 </a:t>
          </a:r>
          <a:r>
            <a:rPr lang="en-IN" sz="2000" dirty="0">
              <a:solidFill>
                <a:schemeClr val="bg2"/>
              </a:solidFill>
            </a:rPr>
            <a:t>– Sec 17(5)(</a:t>
          </a:r>
          <a:r>
            <a:rPr lang="en-IN" sz="2000" dirty="0" err="1">
              <a:solidFill>
                <a:schemeClr val="bg2"/>
              </a:solidFill>
            </a:rPr>
            <a:t>i</a:t>
          </a:r>
          <a:r>
            <a:rPr lang="en-IN" sz="2000" dirty="0">
              <a:solidFill>
                <a:schemeClr val="bg2"/>
              </a:solidFill>
            </a:rPr>
            <a:t>)</a:t>
          </a:r>
        </a:p>
      </dgm:t>
    </dgm:pt>
    <dgm:pt modelId="{119DFB0B-8732-4E15-8D98-25BCD9B616AD}" type="parTrans" cxnId="{89F32649-EC76-4AC2-98FD-76491F044D99}">
      <dgm:prSet/>
      <dgm:spPr/>
      <dgm:t>
        <a:bodyPr/>
        <a:lstStyle/>
        <a:p>
          <a:endParaRPr lang="en-IN" sz="2000"/>
        </a:p>
      </dgm:t>
    </dgm:pt>
    <dgm:pt modelId="{C1CD73E5-6474-483C-ADC6-CD0868145E6C}" type="sibTrans" cxnId="{89F32649-EC76-4AC2-98FD-76491F044D99}">
      <dgm:prSet/>
      <dgm:spPr/>
      <dgm:t>
        <a:bodyPr/>
        <a:lstStyle/>
        <a:p>
          <a:endParaRPr lang="en-IN" sz="2000"/>
        </a:p>
      </dgm:t>
    </dgm:pt>
    <dgm:pt modelId="{98A1F2F8-ADFF-4175-83CF-0240065CB16E}">
      <dgm:prSet phldrT="[Text]" custT="1"/>
      <dgm:spPr>
        <a:solidFill>
          <a:srgbClr val="FBE8E1">
            <a:alpha val="89804"/>
          </a:srgbClr>
        </a:solidFill>
        <a:ln>
          <a:solidFill>
            <a:schemeClr val="accent2">
              <a:lumMod val="40000"/>
              <a:lumOff val="60000"/>
            </a:schemeClr>
          </a:solidFill>
        </a:ln>
      </dgm:spPr>
      <dgm:t>
        <a:bodyPr/>
        <a:lstStyle/>
        <a:p>
          <a:r>
            <a:rPr lang="en-IN" sz="2000" dirty="0"/>
            <a:t>Tax not paid/ short paid/ erroneously refunded, or ITC wrongly availed by reason </a:t>
          </a:r>
          <a:r>
            <a:rPr lang="en-IN" sz="2000" b="1" dirty="0"/>
            <a:t>of fraud </a:t>
          </a:r>
          <a:r>
            <a:rPr lang="en-IN" sz="2000" dirty="0"/>
            <a:t>or any wilful misstatement or suppression of facts</a:t>
          </a:r>
        </a:p>
      </dgm:t>
    </dgm:pt>
    <dgm:pt modelId="{55899669-F9BA-44CF-80B3-80D664DA10DA}" type="parTrans" cxnId="{F442614D-DD3A-4D9F-B83C-35748498A693}">
      <dgm:prSet/>
      <dgm:spPr/>
      <dgm:t>
        <a:bodyPr/>
        <a:lstStyle/>
        <a:p>
          <a:endParaRPr lang="en-IN"/>
        </a:p>
      </dgm:t>
    </dgm:pt>
    <dgm:pt modelId="{53BAE3A3-8EBA-4E78-9363-83C0561FAC51}" type="sibTrans" cxnId="{F442614D-DD3A-4D9F-B83C-35748498A693}">
      <dgm:prSet/>
      <dgm:spPr/>
      <dgm:t>
        <a:bodyPr/>
        <a:lstStyle/>
        <a:p>
          <a:endParaRPr lang="en-IN"/>
        </a:p>
      </dgm:t>
    </dgm:pt>
    <dgm:pt modelId="{0E28A7F3-D445-4E7E-A21A-0381FEEF36E3}">
      <dgm:prSet phldrT="[Text]" custT="1"/>
      <dgm:spPr>
        <a:solidFill>
          <a:srgbClr val="FBE8E1">
            <a:alpha val="89804"/>
          </a:srgbClr>
        </a:solidFill>
        <a:ln>
          <a:solidFill>
            <a:schemeClr val="accent2">
              <a:lumMod val="40000"/>
              <a:lumOff val="60000"/>
            </a:schemeClr>
          </a:solidFill>
        </a:ln>
      </dgm:spPr>
      <dgm:t>
        <a:bodyPr/>
        <a:lstStyle/>
        <a:p>
          <a:r>
            <a:rPr lang="en-IN" sz="2000" dirty="0"/>
            <a:t>Goods on which tax has been paid on </a:t>
          </a:r>
          <a:r>
            <a:rPr lang="en-IN" sz="2000" b="1" dirty="0"/>
            <a:t>detention or confiscation</a:t>
          </a:r>
        </a:p>
      </dgm:t>
    </dgm:pt>
    <dgm:pt modelId="{818D7A83-9C6C-4F4A-8F1B-6129161F26B6}" type="parTrans" cxnId="{2EE72F87-CFEB-4336-8ECC-BA1EF50CC091}">
      <dgm:prSet/>
      <dgm:spPr/>
      <dgm:t>
        <a:bodyPr/>
        <a:lstStyle/>
        <a:p>
          <a:endParaRPr lang="en-IN"/>
        </a:p>
      </dgm:t>
    </dgm:pt>
    <dgm:pt modelId="{E9265BC6-48C0-4B2D-B8B7-E841EED5C450}" type="sibTrans" cxnId="{2EE72F87-CFEB-4336-8ECC-BA1EF50CC091}">
      <dgm:prSet/>
      <dgm:spPr/>
      <dgm:t>
        <a:bodyPr/>
        <a:lstStyle/>
        <a:p>
          <a:endParaRPr lang="en-IN"/>
        </a:p>
      </dgm:t>
    </dgm:pt>
    <dgm:pt modelId="{85496B7F-A7B1-4293-84E7-4EE9652949CE}">
      <dgm:prSet phldrT="[Text]" custT="1"/>
      <dgm:spPr/>
      <dgm:t>
        <a:bodyPr/>
        <a:lstStyle/>
        <a:p>
          <a:r>
            <a:rPr lang="en-IN" sz="1900" b="0" dirty="0"/>
            <a:t>Inward works contract service for </a:t>
          </a:r>
          <a:r>
            <a:rPr lang="en-IN" sz="1900" b="1" dirty="0"/>
            <a:t>construction of immovable property – </a:t>
          </a:r>
          <a:r>
            <a:rPr lang="en-IN" sz="1900" b="0" dirty="0"/>
            <a:t>unless used for further supply of WC service </a:t>
          </a:r>
          <a:r>
            <a:rPr lang="en-IN" sz="1900" b="0" dirty="0">
              <a:solidFill>
                <a:schemeClr val="bg2"/>
              </a:solidFill>
            </a:rPr>
            <a:t>– Sec 17(5)(c)</a:t>
          </a:r>
        </a:p>
      </dgm:t>
    </dgm:pt>
    <dgm:pt modelId="{B63B3510-4C30-4758-859C-974B9526E098}" type="parTrans" cxnId="{9E23D232-6B75-42A4-9C37-EAC828F3DBB6}">
      <dgm:prSet/>
      <dgm:spPr/>
      <dgm:t>
        <a:bodyPr/>
        <a:lstStyle/>
        <a:p>
          <a:endParaRPr lang="en-IN"/>
        </a:p>
      </dgm:t>
    </dgm:pt>
    <dgm:pt modelId="{0BC9C3C7-0330-406C-A54A-57D2983EFD9E}" type="sibTrans" cxnId="{9E23D232-6B75-42A4-9C37-EAC828F3DBB6}">
      <dgm:prSet/>
      <dgm:spPr/>
      <dgm:t>
        <a:bodyPr/>
        <a:lstStyle/>
        <a:p>
          <a:endParaRPr lang="en-IN"/>
        </a:p>
      </dgm:t>
    </dgm:pt>
    <dgm:pt modelId="{3A3F1B70-28E4-46EB-AB36-C2943351DA36}">
      <dgm:prSet phldrT="[Text]" custT="1"/>
      <dgm:spPr/>
      <dgm:t>
        <a:bodyPr/>
        <a:lstStyle/>
        <a:p>
          <a:r>
            <a:rPr lang="en-IN" sz="2000" b="0" dirty="0"/>
            <a:t>Inward supplies for </a:t>
          </a:r>
          <a:r>
            <a:rPr lang="en-IN" sz="2000" b="1" dirty="0"/>
            <a:t>construction of immovable property </a:t>
          </a:r>
          <a:r>
            <a:rPr lang="en-IN" sz="2000" b="0" dirty="0"/>
            <a:t>(other than plant or machinery) on own account </a:t>
          </a:r>
          <a:r>
            <a:rPr lang="en-IN" sz="2000" b="0" dirty="0">
              <a:solidFill>
                <a:schemeClr val="bg2"/>
              </a:solidFill>
            </a:rPr>
            <a:t>– Sec 17(5)(d)</a:t>
          </a:r>
        </a:p>
      </dgm:t>
    </dgm:pt>
    <dgm:pt modelId="{9AEABA58-3354-4A32-B766-A4A1A44306DA}" type="parTrans" cxnId="{5B771428-F7BE-4C9F-949E-20F2527A72E6}">
      <dgm:prSet/>
      <dgm:spPr/>
      <dgm:t>
        <a:bodyPr/>
        <a:lstStyle/>
        <a:p>
          <a:endParaRPr lang="en-IN"/>
        </a:p>
      </dgm:t>
    </dgm:pt>
    <dgm:pt modelId="{8C612BB9-93E6-41B4-8877-70E0743B5ABC}" type="sibTrans" cxnId="{5B771428-F7BE-4C9F-949E-20F2527A72E6}">
      <dgm:prSet/>
      <dgm:spPr/>
      <dgm:t>
        <a:bodyPr/>
        <a:lstStyle/>
        <a:p>
          <a:endParaRPr lang="en-IN"/>
        </a:p>
      </dgm:t>
    </dgm:pt>
    <dgm:pt modelId="{D6EFFFC6-F367-40B9-9D47-7F2024996ED0}" type="pres">
      <dgm:prSet presAssocID="{A60F21B1-D35F-4F84-9AB0-EF88D7A29E4F}" presName="linear" presStyleCnt="0">
        <dgm:presLayoutVars>
          <dgm:dir/>
          <dgm:animLvl val="lvl"/>
          <dgm:resizeHandles val="exact"/>
        </dgm:presLayoutVars>
      </dgm:prSet>
      <dgm:spPr/>
      <dgm:t>
        <a:bodyPr/>
        <a:lstStyle/>
        <a:p>
          <a:endParaRPr lang="en-US"/>
        </a:p>
      </dgm:t>
    </dgm:pt>
    <dgm:pt modelId="{886E389E-F2F0-4CCB-A455-419FF6A06482}" type="pres">
      <dgm:prSet presAssocID="{85496B7F-A7B1-4293-84E7-4EE9652949CE}" presName="parentLin" presStyleCnt="0"/>
      <dgm:spPr/>
    </dgm:pt>
    <dgm:pt modelId="{82CBA3AE-2F27-4E54-ACCA-98D072C218A2}" type="pres">
      <dgm:prSet presAssocID="{85496B7F-A7B1-4293-84E7-4EE9652949CE}" presName="parentLeftMargin" presStyleLbl="node1" presStyleIdx="0" presStyleCnt="4"/>
      <dgm:spPr/>
      <dgm:t>
        <a:bodyPr/>
        <a:lstStyle/>
        <a:p>
          <a:endParaRPr lang="en-US"/>
        </a:p>
      </dgm:t>
    </dgm:pt>
    <dgm:pt modelId="{AC011E50-D5EB-4D7B-92D4-51EDDCDCAF1E}" type="pres">
      <dgm:prSet presAssocID="{85496B7F-A7B1-4293-84E7-4EE9652949CE}" presName="parentText" presStyleLbl="node1" presStyleIdx="0" presStyleCnt="4" custScaleX="133100" custScaleY="213681">
        <dgm:presLayoutVars>
          <dgm:chMax val="0"/>
          <dgm:bulletEnabled val="1"/>
        </dgm:presLayoutVars>
      </dgm:prSet>
      <dgm:spPr/>
      <dgm:t>
        <a:bodyPr/>
        <a:lstStyle/>
        <a:p>
          <a:endParaRPr lang="en-US"/>
        </a:p>
      </dgm:t>
    </dgm:pt>
    <dgm:pt modelId="{2EED507A-CB0B-4927-B878-38E8DB0D1ACE}" type="pres">
      <dgm:prSet presAssocID="{85496B7F-A7B1-4293-84E7-4EE9652949CE}" presName="negativeSpace" presStyleCnt="0"/>
      <dgm:spPr/>
    </dgm:pt>
    <dgm:pt modelId="{65F03E05-0E9B-4156-869A-6FA8BE801FE6}" type="pres">
      <dgm:prSet presAssocID="{85496B7F-A7B1-4293-84E7-4EE9652949CE}" presName="childText" presStyleLbl="conFgAcc1" presStyleIdx="0"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7DC5D582-880F-4DF5-8762-ADB3F71FBEBC}" type="pres">
      <dgm:prSet presAssocID="{0BC9C3C7-0330-406C-A54A-57D2983EFD9E}" presName="spaceBetweenRectangles" presStyleCnt="0"/>
      <dgm:spPr/>
    </dgm:pt>
    <dgm:pt modelId="{419A9F21-40A0-45FA-96B2-C91F4A0333CD}" type="pres">
      <dgm:prSet presAssocID="{3A3F1B70-28E4-46EB-AB36-C2943351DA36}" presName="parentLin" presStyleCnt="0"/>
      <dgm:spPr/>
    </dgm:pt>
    <dgm:pt modelId="{DAA9BAF6-E241-4EB2-A41F-13C3F5CA3EB8}" type="pres">
      <dgm:prSet presAssocID="{3A3F1B70-28E4-46EB-AB36-C2943351DA36}" presName="parentLeftMargin" presStyleLbl="node1" presStyleIdx="0" presStyleCnt="4"/>
      <dgm:spPr/>
      <dgm:t>
        <a:bodyPr/>
        <a:lstStyle/>
        <a:p>
          <a:endParaRPr lang="en-US"/>
        </a:p>
      </dgm:t>
    </dgm:pt>
    <dgm:pt modelId="{F6CA2C11-60C6-4271-9298-DC882BA3B459}" type="pres">
      <dgm:prSet presAssocID="{3A3F1B70-28E4-46EB-AB36-C2943351DA36}" presName="parentText" presStyleLbl="node1" presStyleIdx="1" presStyleCnt="4" custScaleX="133100" custScaleY="180519">
        <dgm:presLayoutVars>
          <dgm:chMax val="0"/>
          <dgm:bulletEnabled val="1"/>
        </dgm:presLayoutVars>
      </dgm:prSet>
      <dgm:spPr/>
      <dgm:t>
        <a:bodyPr/>
        <a:lstStyle/>
        <a:p>
          <a:endParaRPr lang="en-US"/>
        </a:p>
      </dgm:t>
    </dgm:pt>
    <dgm:pt modelId="{1DEB5005-7BF5-48E1-952C-CEB08A35A1CD}" type="pres">
      <dgm:prSet presAssocID="{3A3F1B70-28E4-46EB-AB36-C2943351DA36}" presName="negativeSpace" presStyleCnt="0"/>
      <dgm:spPr/>
    </dgm:pt>
    <dgm:pt modelId="{E82D7E55-8ED0-42BF-8EDF-2AA7934F29F5}" type="pres">
      <dgm:prSet presAssocID="{3A3F1B70-28E4-46EB-AB36-C2943351DA36}" presName="childText" presStyleLbl="conFgAcc1" presStyleIdx="1"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FEA1679D-1DEC-4406-99EA-4B9FCA592944}" type="pres">
      <dgm:prSet presAssocID="{8C612BB9-93E6-41B4-8877-70E0743B5ABC}" presName="spaceBetweenRectangles" presStyleCnt="0"/>
      <dgm:spPr/>
    </dgm:pt>
    <dgm:pt modelId="{513355F6-E8DE-49B2-B90F-BB0088D01F07}" type="pres">
      <dgm:prSet presAssocID="{7BDB977B-A86F-4B63-A376-8AF240042D19}" presName="parentLin" presStyleCnt="0"/>
      <dgm:spPr/>
    </dgm:pt>
    <dgm:pt modelId="{6732054E-EC15-464C-AB68-F3CEADE5F0B9}" type="pres">
      <dgm:prSet presAssocID="{7BDB977B-A86F-4B63-A376-8AF240042D19}" presName="parentLeftMargin" presStyleLbl="node1" presStyleIdx="1" presStyleCnt="4"/>
      <dgm:spPr/>
      <dgm:t>
        <a:bodyPr/>
        <a:lstStyle/>
        <a:p>
          <a:endParaRPr lang="en-US"/>
        </a:p>
      </dgm:t>
    </dgm:pt>
    <dgm:pt modelId="{3AA9DF20-C56D-4473-9C29-875D084930EC}" type="pres">
      <dgm:prSet presAssocID="{7BDB977B-A86F-4B63-A376-8AF240042D19}" presName="parentText" presStyleLbl="node1" presStyleIdx="2" presStyleCnt="4" custScaleX="133100" custScaleY="122435" custLinFactNeighborY="-7592">
        <dgm:presLayoutVars>
          <dgm:chMax val="0"/>
          <dgm:bulletEnabled val="1"/>
        </dgm:presLayoutVars>
      </dgm:prSet>
      <dgm:spPr/>
      <dgm:t>
        <a:bodyPr/>
        <a:lstStyle/>
        <a:p>
          <a:endParaRPr lang="en-US"/>
        </a:p>
      </dgm:t>
    </dgm:pt>
    <dgm:pt modelId="{E72BE438-319B-4E7D-9878-638C698DB654}" type="pres">
      <dgm:prSet presAssocID="{7BDB977B-A86F-4B63-A376-8AF240042D19}" presName="negativeSpace" presStyleCnt="0"/>
      <dgm:spPr/>
    </dgm:pt>
    <dgm:pt modelId="{7621999D-8F97-448D-B325-528790F42F6D}" type="pres">
      <dgm:prSet presAssocID="{7BDB977B-A86F-4B63-A376-8AF240042D19}" presName="childText" presStyleLbl="conFgAcc1" presStyleIdx="2" presStyleCnt="4">
        <dgm:presLayoutVars>
          <dgm:bulletEnabled val="1"/>
        </dgm:presLayoutVars>
      </dgm:prSet>
      <dgm:spPr>
        <a:solidFill>
          <a:srgbClr val="FBE8E1">
            <a:alpha val="89804"/>
          </a:srgbClr>
        </a:solidFill>
        <a:ln>
          <a:solidFill>
            <a:schemeClr val="accent2">
              <a:lumMod val="40000"/>
              <a:lumOff val="60000"/>
            </a:schemeClr>
          </a:solidFill>
        </a:ln>
      </dgm:spPr>
    </dgm:pt>
    <dgm:pt modelId="{584F3991-92B1-47DA-B40A-B429FD0D0A88}" type="pres">
      <dgm:prSet presAssocID="{009D6EDB-D7F0-46D9-98A7-5143D0DCE853}" presName="spaceBetweenRectangles" presStyleCnt="0"/>
      <dgm:spPr/>
    </dgm:pt>
    <dgm:pt modelId="{A62ECDC2-23FC-4D1B-B97A-40C567D0A971}" type="pres">
      <dgm:prSet presAssocID="{DC064830-1BA1-433B-BAE1-3F6A2097737E}" presName="parentLin" presStyleCnt="0"/>
      <dgm:spPr/>
    </dgm:pt>
    <dgm:pt modelId="{B676584B-65D4-4296-8E4E-D5278FADBA72}" type="pres">
      <dgm:prSet presAssocID="{DC064830-1BA1-433B-BAE1-3F6A2097737E}" presName="parentLeftMargin" presStyleLbl="node1" presStyleIdx="2" presStyleCnt="4"/>
      <dgm:spPr/>
      <dgm:t>
        <a:bodyPr/>
        <a:lstStyle/>
        <a:p>
          <a:endParaRPr lang="en-US"/>
        </a:p>
      </dgm:t>
    </dgm:pt>
    <dgm:pt modelId="{F6F1BD56-2E3D-4DE9-9A01-34B2A27A94AF}" type="pres">
      <dgm:prSet presAssocID="{DC064830-1BA1-433B-BAE1-3F6A2097737E}" presName="parentText" presStyleLbl="node1" presStyleIdx="3" presStyleCnt="4" custScaleX="133100" custScaleY="180450">
        <dgm:presLayoutVars>
          <dgm:chMax val="0"/>
          <dgm:bulletEnabled val="1"/>
        </dgm:presLayoutVars>
      </dgm:prSet>
      <dgm:spPr/>
      <dgm:t>
        <a:bodyPr/>
        <a:lstStyle/>
        <a:p>
          <a:endParaRPr lang="en-US"/>
        </a:p>
      </dgm:t>
    </dgm:pt>
    <dgm:pt modelId="{CCA88605-B93D-4380-BDB3-73EC1E2131E9}" type="pres">
      <dgm:prSet presAssocID="{DC064830-1BA1-433B-BAE1-3F6A2097737E}" presName="negativeSpace" presStyleCnt="0"/>
      <dgm:spPr/>
    </dgm:pt>
    <dgm:pt modelId="{4B6C3A8E-CF43-417B-8856-5208E02458EA}" type="pres">
      <dgm:prSet presAssocID="{DC064830-1BA1-433B-BAE1-3F6A2097737E}" presName="childText" presStyleLbl="conFgAcc1" presStyleIdx="3" presStyleCnt="4" custLinFactNeighborY="6661">
        <dgm:presLayoutVars>
          <dgm:bulletEnabled val="1"/>
        </dgm:presLayoutVars>
      </dgm:prSet>
      <dgm:spPr/>
      <dgm:t>
        <a:bodyPr/>
        <a:lstStyle/>
        <a:p>
          <a:endParaRPr lang="en-US"/>
        </a:p>
      </dgm:t>
    </dgm:pt>
  </dgm:ptLst>
  <dgm:cxnLst>
    <dgm:cxn modelId="{F442614D-DD3A-4D9F-B83C-35748498A693}" srcId="{DC064830-1BA1-433B-BAE1-3F6A2097737E}" destId="{98A1F2F8-ADFF-4175-83CF-0240065CB16E}" srcOrd="0" destOrd="0" parTransId="{55899669-F9BA-44CF-80B3-80D664DA10DA}" sibTransId="{53BAE3A3-8EBA-4E78-9363-83C0561FAC51}"/>
    <dgm:cxn modelId="{89F32649-EC76-4AC2-98FD-76491F044D99}" srcId="{A60F21B1-D35F-4F84-9AB0-EF88D7A29E4F}" destId="{DC064830-1BA1-433B-BAE1-3F6A2097737E}" srcOrd="3" destOrd="0" parTransId="{119DFB0B-8732-4E15-8D98-25BCD9B616AD}" sibTransId="{C1CD73E5-6474-483C-ADC6-CD0868145E6C}"/>
    <dgm:cxn modelId="{D407A167-3212-45DF-89BC-3AC1D739D4B4}" type="presOf" srcId="{0E28A7F3-D445-4E7E-A21A-0381FEEF36E3}" destId="{4B6C3A8E-CF43-417B-8856-5208E02458EA}" srcOrd="0" destOrd="1" presId="urn:microsoft.com/office/officeart/2005/8/layout/list1"/>
    <dgm:cxn modelId="{2B87BE67-32D3-4EC4-877D-A4F1F4A8D9C3}" type="presOf" srcId="{85496B7F-A7B1-4293-84E7-4EE9652949CE}" destId="{AC011E50-D5EB-4D7B-92D4-51EDDCDCAF1E}" srcOrd="1" destOrd="0" presId="urn:microsoft.com/office/officeart/2005/8/layout/list1"/>
    <dgm:cxn modelId="{7554F468-BEC5-4BEB-90B9-E744047B057D}" srcId="{A60F21B1-D35F-4F84-9AB0-EF88D7A29E4F}" destId="{7BDB977B-A86F-4B63-A376-8AF240042D19}" srcOrd="2" destOrd="0" parTransId="{4FA9B038-C3EC-4686-8BDC-CAFEF49EA90C}" sibTransId="{009D6EDB-D7F0-46D9-98A7-5143D0DCE853}"/>
    <dgm:cxn modelId="{7C85CF69-AC0B-4C9E-8EC5-FD2F4D3C47E2}" type="presOf" srcId="{A60F21B1-D35F-4F84-9AB0-EF88D7A29E4F}" destId="{D6EFFFC6-F367-40B9-9D47-7F2024996ED0}" srcOrd="0" destOrd="0" presId="urn:microsoft.com/office/officeart/2005/8/layout/list1"/>
    <dgm:cxn modelId="{5B771428-F7BE-4C9F-949E-20F2527A72E6}" srcId="{A60F21B1-D35F-4F84-9AB0-EF88D7A29E4F}" destId="{3A3F1B70-28E4-46EB-AB36-C2943351DA36}" srcOrd="1" destOrd="0" parTransId="{9AEABA58-3354-4A32-B766-A4A1A44306DA}" sibTransId="{8C612BB9-93E6-41B4-8877-70E0743B5ABC}"/>
    <dgm:cxn modelId="{9E23D232-6B75-42A4-9C37-EAC828F3DBB6}" srcId="{A60F21B1-D35F-4F84-9AB0-EF88D7A29E4F}" destId="{85496B7F-A7B1-4293-84E7-4EE9652949CE}" srcOrd="0" destOrd="0" parTransId="{B63B3510-4C30-4758-859C-974B9526E098}" sibTransId="{0BC9C3C7-0330-406C-A54A-57D2983EFD9E}"/>
    <dgm:cxn modelId="{1ECE32E0-1D36-4473-BEA0-8794CAC9AE4B}" type="presOf" srcId="{3A3F1B70-28E4-46EB-AB36-C2943351DA36}" destId="{DAA9BAF6-E241-4EB2-A41F-13C3F5CA3EB8}" srcOrd="0" destOrd="0" presId="urn:microsoft.com/office/officeart/2005/8/layout/list1"/>
    <dgm:cxn modelId="{C5C80EE0-942E-4741-AF5A-4921D6CEF1EC}" type="presOf" srcId="{85496B7F-A7B1-4293-84E7-4EE9652949CE}" destId="{82CBA3AE-2F27-4E54-ACCA-98D072C218A2}" srcOrd="0" destOrd="0" presId="urn:microsoft.com/office/officeart/2005/8/layout/list1"/>
    <dgm:cxn modelId="{A3197C0E-1477-45B1-88D8-B5848754182A}" type="presOf" srcId="{DC064830-1BA1-433B-BAE1-3F6A2097737E}" destId="{B676584B-65D4-4296-8E4E-D5278FADBA72}" srcOrd="0" destOrd="0" presId="urn:microsoft.com/office/officeart/2005/8/layout/list1"/>
    <dgm:cxn modelId="{BE7FBBFD-126B-482C-A0E6-729149B326C5}" type="presOf" srcId="{DC064830-1BA1-433B-BAE1-3F6A2097737E}" destId="{F6F1BD56-2E3D-4DE9-9A01-34B2A27A94AF}" srcOrd="1" destOrd="0" presId="urn:microsoft.com/office/officeart/2005/8/layout/list1"/>
    <dgm:cxn modelId="{67DDE702-9BDC-4B35-9916-B1A35B179FCF}" type="presOf" srcId="{98A1F2F8-ADFF-4175-83CF-0240065CB16E}" destId="{4B6C3A8E-CF43-417B-8856-5208E02458EA}" srcOrd="0" destOrd="0" presId="urn:microsoft.com/office/officeart/2005/8/layout/list1"/>
    <dgm:cxn modelId="{E0AEEBDF-D8D2-4336-902E-C96E13F29368}" type="presOf" srcId="{7BDB977B-A86F-4B63-A376-8AF240042D19}" destId="{6732054E-EC15-464C-AB68-F3CEADE5F0B9}" srcOrd="0" destOrd="0" presId="urn:microsoft.com/office/officeart/2005/8/layout/list1"/>
    <dgm:cxn modelId="{4695E0E7-2697-4AF3-93CB-B59F6D0F5062}" type="presOf" srcId="{7BDB977B-A86F-4B63-A376-8AF240042D19}" destId="{3AA9DF20-C56D-4473-9C29-875D084930EC}" srcOrd="1" destOrd="0" presId="urn:microsoft.com/office/officeart/2005/8/layout/list1"/>
    <dgm:cxn modelId="{2EE72F87-CFEB-4336-8ECC-BA1EF50CC091}" srcId="{DC064830-1BA1-433B-BAE1-3F6A2097737E}" destId="{0E28A7F3-D445-4E7E-A21A-0381FEEF36E3}" srcOrd="1" destOrd="0" parTransId="{818D7A83-9C6C-4F4A-8F1B-6129161F26B6}" sibTransId="{E9265BC6-48C0-4B2D-B8B7-E841EED5C450}"/>
    <dgm:cxn modelId="{3C6456F8-476C-4828-9B56-A944B7C2691C}" type="presOf" srcId="{3A3F1B70-28E4-46EB-AB36-C2943351DA36}" destId="{F6CA2C11-60C6-4271-9298-DC882BA3B459}" srcOrd="1" destOrd="0" presId="urn:microsoft.com/office/officeart/2005/8/layout/list1"/>
    <dgm:cxn modelId="{CBE394FD-16DD-44FC-AE90-1A22014CAFEF}" type="presParOf" srcId="{D6EFFFC6-F367-40B9-9D47-7F2024996ED0}" destId="{886E389E-F2F0-4CCB-A455-419FF6A06482}" srcOrd="0" destOrd="0" presId="urn:microsoft.com/office/officeart/2005/8/layout/list1"/>
    <dgm:cxn modelId="{112C4884-D1BA-44B5-A0EA-B47149B27949}" type="presParOf" srcId="{886E389E-F2F0-4CCB-A455-419FF6A06482}" destId="{82CBA3AE-2F27-4E54-ACCA-98D072C218A2}" srcOrd="0" destOrd="0" presId="urn:microsoft.com/office/officeart/2005/8/layout/list1"/>
    <dgm:cxn modelId="{70221259-E170-4081-A399-A6288B0C8A5A}" type="presParOf" srcId="{886E389E-F2F0-4CCB-A455-419FF6A06482}" destId="{AC011E50-D5EB-4D7B-92D4-51EDDCDCAF1E}" srcOrd="1" destOrd="0" presId="urn:microsoft.com/office/officeart/2005/8/layout/list1"/>
    <dgm:cxn modelId="{943EE77A-4D50-4B00-B0B6-C900BD461C1F}" type="presParOf" srcId="{D6EFFFC6-F367-40B9-9D47-7F2024996ED0}" destId="{2EED507A-CB0B-4927-B878-38E8DB0D1ACE}" srcOrd="1" destOrd="0" presId="urn:microsoft.com/office/officeart/2005/8/layout/list1"/>
    <dgm:cxn modelId="{5883ABCF-B000-4C80-84EE-570D791653B2}" type="presParOf" srcId="{D6EFFFC6-F367-40B9-9D47-7F2024996ED0}" destId="{65F03E05-0E9B-4156-869A-6FA8BE801FE6}" srcOrd="2" destOrd="0" presId="urn:microsoft.com/office/officeart/2005/8/layout/list1"/>
    <dgm:cxn modelId="{A19F84AF-CB9B-4B9D-8332-E0FF5C5B99A5}" type="presParOf" srcId="{D6EFFFC6-F367-40B9-9D47-7F2024996ED0}" destId="{7DC5D582-880F-4DF5-8762-ADB3F71FBEBC}" srcOrd="3" destOrd="0" presId="urn:microsoft.com/office/officeart/2005/8/layout/list1"/>
    <dgm:cxn modelId="{F3D94489-AB59-4085-BF1F-34C2CA4E0134}" type="presParOf" srcId="{D6EFFFC6-F367-40B9-9D47-7F2024996ED0}" destId="{419A9F21-40A0-45FA-96B2-C91F4A0333CD}" srcOrd="4" destOrd="0" presId="urn:microsoft.com/office/officeart/2005/8/layout/list1"/>
    <dgm:cxn modelId="{9C1ADD52-58DE-45DD-B212-BF3EF28E9FC2}" type="presParOf" srcId="{419A9F21-40A0-45FA-96B2-C91F4A0333CD}" destId="{DAA9BAF6-E241-4EB2-A41F-13C3F5CA3EB8}" srcOrd="0" destOrd="0" presId="urn:microsoft.com/office/officeart/2005/8/layout/list1"/>
    <dgm:cxn modelId="{B28FEC02-797C-4103-A2B5-230E4704ECF4}" type="presParOf" srcId="{419A9F21-40A0-45FA-96B2-C91F4A0333CD}" destId="{F6CA2C11-60C6-4271-9298-DC882BA3B459}" srcOrd="1" destOrd="0" presId="urn:microsoft.com/office/officeart/2005/8/layout/list1"/>
    <dgm:cxn modelId="{B3C3B581-5CB5-4781-83A2-A3FDDB602F2E}" type="presParOf" srcId="{D6EFFFC6-F367-40B9-9D47-7F2024996ED0}" destId="{1DEB5005-7BF5-48E1-952C-CEB08A35A1CD}" srcOrd="5" destOrd="0" presId="urn:microsoft.com/office/officeart/2005/8/layout/list1"/>
    <dgm:cxn modelId="{CFFB83A1-6B64-4053-8519-DB9BBB5614EF}" type="presParOf" srcId="{D6EFFFC6-F367-40B9-9D47-7F2024996ED0}" destId="{E82D7E55-8ED0-42BF-8EDF-2AA7934F29F5}" srcOrd="6" destOrd="0" presId="urn:microsoft.com/office/officeart/2005/8/layout/list1"/>
    <dgm:cxn modelId="{7D26C716-F8D3-4B1F-81A7-6FC70E436CA6}" type="presParOf" srcId="{D6EFFFC6-F367-40B9-9D47-7F2024996ED0}" destId="{FEA1679D-1DEC-4406-99EA-4B9FCA592944}" srcOrd="7" destOrd="0" presId="urn:microsoft.com/office/officeart/2005/8/layout/list1"/>
    <dgm:cxn modelId="{59B3AA48-6072-4ECF-A99B-FC0DDCDFD0F7}" type="presParOf" srcId="{D6EFFFC6-F367-40B9-9D47-7F2024996ED0}" destId="{513355F6-E8DE-49B2-B90F-BB0088D01F07}" srcOrd="8" destOrd="0" presId="urn:microsoft.com/office/officeart/2005/8/layout/list1"/>
    <dgm:cxn modelId="{BA76C336-39FD-49ED-A053-DDE58DCD0BF1}" type="presParOf" srcId="{513355F6-E8DE-49B2-B90F-BB0088D01F07}" destId="{6732054E-EC15-464C-AB68-F3CEADE5F0B9}" srcOrd="0" destOrd="0" presId="urn:microsoft.com/office/officeart/2005/8/layout/list1"/>
    <dgm:cxn modelId="{7E979CCA-8AA5-494D-B240-C272BA2B5E6E}" type="presParOf" srcId="{513355F6-E8DE-49B2-B90F-BB0088D01F07}" destId="{3AA9DF20-C56D-4473-9C29-875D084930EC}" srcOrd="1" destOrd="0" presId="urn:microsoft.com/office/officeart/2005/8/layout/list1"/>
    <dgm:cxn modelId="{37F2AC9C-1F1C-4552-AD83-B944F2F85EAB}" type="presParOf" srcId="{D6EFFFC6-F367-40B9-9D47-7F2024996ED0}" destId="{E72BE438-319B-4E7D-9878-638C698DB654}" srcOrd="9" destOrd="0" presId="urn:microsoft.com/office/officeart/2005/8/layout/list1"/>
    <dgm:cxn modelId="{113439CB-920D-49F8-BCDF-F4F0AA7AB70E}" type="presParOf" srcId="{D6EFFFC6-F367-40B9-9D47-7F2024996ED0}" destId="{7621999D-8F97-448D-B325-528790F42F6D}" srcOrd="10" destOrd="0" presId="urn:microsoft.com/office/officeart/2005/8/layout/list1"/>
    <dgm:cxn modelId="{5485B8D0-91A0-4630-92D9-4E3770371BD9}" type="presParOf" srcId="{D6EFFFC6-F367-40B9-9D47-7F2024996ED0}" destId="{584F3991-92B1-47DA-B40A-B429FD0D0A88}" srcOrd="11" destOrd="0" presId="urn:microsoft.com/office/officeart/2005/8/layout/list1"/>
    <dgm:cxn modelId="{0AB316FC-9BC5-4EFF-A07E-794ACEA3A805}" type="presParOf" srcId="{D6EFFFC6-F367-40B9-9D47-7F2024996ED0}" destId="{A62ECDC2-23FC-4D1B-B97A-40C567D0A971}" srcOrd="12" destOrd="0" presId="urn:microsoft.com/office/officeart/2005/8/layout/list1"/>
    <dgm:cxn modelId="{D820B33B-8514-4F14-A52A-B062877453D9}" type="presParOf" srcId="{A62ECDC2-23FC-4D1B-B97A-40C567D0A971}" destId="{B676584B-65D4-4296-8E4E-D5278FADBA72}" srcOrd="0" destOrd="0" presId="urn:microsoft.com/office/officeart/2005/8/layout/list1"/>
    <dgm:cxn modelId="{082ED4D3-7C9F-48CA-B270-20A1E9CD59E5}" type="presParOf" srcId="{A62ECDC2-23FC-4D1B-B97A-40C567D0A971}" destId="{F6F1BD56-2E3D-4DE9-9A01-34B2A27A94AF}" srcOrd="1" destOrd="0" presId="urn:microsoft.com/office/officeart/2005/8/layout/list1"/>
    <dgm:cxn modelId="{5D9D457B-E610-4E10-96CC-317E9B12432A}" type="presParOf" srcId="{D6EFFFC6-F367-40B9-9D47-7F2024996ED0}" destId="{CCA88605-B93D-4380-BDB3-73EC1E2131E9}" srcOrd="13" destOrd="0" presId="urn:microsoft.com/office/officeart/2005/8/layout/list1"/>
    <dgm:cxn modelId="{1E74E11B-6504-4C28-927D-AE1B6E7A40F7}" type="presParOf" srcId="{D6EFFFC6-F367-40B9-9D47-7F2024996ED0}" destId="{4B6C3A8E-CF43-417B-8856-5208E02458EA}"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39D3B44-C3E5-46AE-AFCC-F340F47FA3C0}" type="doc">
      <dgm:prSet loTypeId="urn:microsoft.com/office/officeart/2005/8/layout/vList6" loCatId="list" qsTypeId="urn:microsoft.com/office/officeart/2005/8/quickstyle/simple1" qsCatId="simple" csTypeId="urn:microsoft.com/office/officeart/2005/8/colors/accent2_5" csCatId="accent2" phldr="1"/>
      <dgm:spPr/>
      <dgm:t>
        <a:bodyPr/>
        <a:lstStyle/>
        <a:p>
          <a:endParaRPr lang="en-IN"/>
        </a:p>
      </dgm:t>
    </dgm:pt>
    <dgm:pt modelId="{F9042353-C0F8-4B0B-A0F4-E628561209F9}">
      <dgm:prSet phldrT="[Text]" custT="1"/>
      <dgm:spPr>
        <a:solidFill>
          <a:schemeClr val="accent2">
            <a:lumMod val="20000"/>
            <a:lumOff val="80000"/>
          </a:schemeClr>
        </a:solidFill>
        <a:ln>
          <a:solidFill>
            <a:schemeClr val="accent2">
              <a:lumMod val="40000"/>
              <a:lumOff val="60000"/>
            </a:schemeClr>
          </a:solidFill>
        </a:ln>
      </dgm:spPr>
      <dgm:t>
        <a:bodyPr/>
        <a:lstStyle/>
        <a:p>
          <a:r>
            <a:rPr lang="en-IN" sz="2400" dirty="0">
              <a:solidFill>
                <a:schemeClr val="tx1"/>
              </a:solidFill>
            </a:rPr>
            <a:t>New registration</a:t>
          </a:r>
        </a:p>
      </dgm:t>
    </dgm:pt>
    <dgm:pt modelId="{C8C59923-5D77-4C34-B296-BF134A25D36F}" type="parTrans" cxnId="{3E737307-7B1A-4250-864C-A811AB25ED1C}">
      <dgm:prSet/>
      <dgm:spPr/>
      <dgm:t>
        <a:bodyPr/>
        <a:lstStyle/>
        <a:p>
          <a:endParaRPr lang="en-IN"/>
        </a:p>
      </dgm:t>
    </dgm:pt>
    <dgm:pt modelId="{95E52990-2877-4406-9E6E-8EC7021087D1}" type="sibTrans" cxnId="{3E737307-7B1A-4250-864C-A811AB25ED1C}">
      <dgm:prSet/>
      <dgm:spPr/>
      <dgm:t>
        <a:bodyPr/>
        <a:lstStyle/>
        <a:p>
          <a:endParaRPr lang="en-IN"/>
        </a:p>
      </dgm:t>
    </dgm:pt>
    <dgm:pt modelId="{66FD2208-367D-4DFE-8591-E39F8758C7D9}">
      <dgm:prSet phldrT="[Text]" custT="1"/>
      <dgm:spPr/>
      <dgm:t>
        <a:bodyPr/>
        <a:lstStyle/>
        <a:p>
          <a:pPr marL="363538" indent="-269875"/>
          <a:r>
            <a:rPr lang="en-IN" sz="2400" dirty="0"/>
            <a:t>The date of becoming liable to pay tax</a:t>
          </a:r>
        </a:p>
      </dgm:t>
    </dgm:pt>
    <dgm:pt modelId="{C244D467-05B7-48FC-AE46-76A299DF621A}" type="parTrans" cxnId="{8998E27C-023C-4F5D-B087-FAB4C3C64DB5}">
      <dgm:prSet/>
      <dgm:spPr/>
      <dgm:t>
        <a:bodyPr/>
        <a:lstStyle/>
        <a:p>
          <a:endParaRPr lang="en-IN"/>
        </a:p>
      </dgm:t>
    </dgm:pt>
    <dgm:pt modelId="{E7467C87-9803-40CC-8F74-E0FF36D09585}" type="sibTrans" cxnId="{8998E27C-023C-4F5D-B087-FAB4C3C64DB5}">
      <dgm:prSet/>
      <dgm:spPr/>
      <dgm:t>
        <a:bodyPr/>
        <a:lstStyle/>
        <a:p>
          <a:endParaRPr lang="en-IN"/>
        </a:p>
      </dgm:t>
    </dgm:pt>
    <dgm:pt modelId="{D4EBD40C-8F5A-43BB-BCDD-EA8B24943F98}">
      <dgm:prSet phldrT="[Text]" custT="1"/>
      <dgm:spPr>
        <a:solidFill>
          <a:schemeClr val="accent2">
            <a:lumMod val="20000"/>
            <a:lumOff val="80000"/>
          </a:schemeClr>
        </a:solidFill>
        <a:ln>
          <a:solidFill>
            <a:schemeClr val="accent2">
              <a:lumMod val="40000"/>
              <a:lumOff val="60000"/>
            </a:schemeClr>
          </a:solidFill>
        </a:ln>
      </dgm:spPr>
      <dgm:t>
        <a:bodyPr/>
        <a:lstStyle/>
        <a:p>
          <a:r>
            <a:rPr lang="en-IN" sz="2400" dirty="0">
              <a:solidFill>
                <a:schemeClr val="tx1"/>
              </a:solidFill>
            </a:rPr>
            <a:t>Composition to regular</a:t>
          </a:r>
        </a:p>
      </dgm:t>
    </dgm:pt>
    <dgm:pt modelId="{9123B53C-D4AF-4031-8E47-C98E9FDFCE64}" type="parTrans" cxnId="{19C768D2-53E5-4A26-AF74-9F943B2F315D}">
      <dgm:prSet/>
      <dgm:spPr/>
      <dgm:t>
        <a:bodyPr/>
        <a:lstStyle/>
        <a:p>
          <a:endParaRPr lang="en-IN"/>
        </a:p>
      </dgm:t>
    </dgm:pt>
    <dgm:pt modelId="{C73329CB-45CF-462D-BFBA-FC0C9676D8D6}" type="sibTrans" cxnId="{19C768D2-53E5-4A26-AF74-9F943B2F315D}">
      <dgm:prSet/>
      <dgm:spPr/>
      <dgm:t>
        <a:bodyPr/>
        <a:lstStyle/>
        <a:p>
          <a:endParaRPr lang="en-IN"/>
        </a:p>
      </dgm:t>
    </dgm:pt>
    <dgm:pt modelId="{83A02B06-7656-49C0-A85E-F6D8D4A4F90C}">
      <dgm:prSet phldrT="[Text]" custT="1"/>
      <dgm:spPr/>
      <dgm:t>
        <a:bodyPr/>
        <a:lstStyle/>
        <a:p>
          <a:pPr marL="363538" indent="-269875"/>
          <a:r>
            <a:rPr lang="en-IN" sz="2400" dirty="0"/>
            <a:t>The date from which he becomes liable to pay tax under the regular scheme of levy**</a:t>
          </a:r>
        </a:p>
      </dgm:t>
    </dgm:pt>
    <dgm:pt modelId="{082936E2-51EF-4AD1-A9A5-9C0F3542EEC6}" type="parTrans" cxnId="{315A50F3-E867-4F1D-A32F-66EDC6CD00AE}">
      <dgm:prSet/>
      <dgm:spPr/>
      <dgm:t>
        <a:bodyPr/>
        <a:lstStyle/>
        <a:p>
          <a:endParaRPr lang="en-IN"/>
        </a:p>
      </dgm:t>
    </dgm:pt>
    <dgm:pt modelId="{81D988F9-EFBA-41B2-AF9B-9CEABC2B1766}" type="sibTrans" cxnId="{315A50F3-E867-4F1D-A32F-66EDC6CD00AE}">
      <dgm:prSet/>
      <dgm:spPr/>
      <dgm:t>
        <a:bodyPr/>
        <a:lstStyle/>
        <a:p>
          <a:endParaRPr lang="en-IN"/>
        </a:p>
      </dgm:t>
    </dgm:pt>
    <dgm:pt modelId="{3F892A1C-8168-4284-92EF-569979E8DCA2}">
      <dgm:prSet phldrT="[Text]" custT="1"/>
      <dgm:spPr>
        <a:solidFill>
          <a:schemeClr val="accent2">
            <a:lumMod val="20000"/>
            <a:lumOff val="80000"/>
          </a:schemeClr>
        </a:solidFill>
        <a:ln>
          <a:solidFill>
            <a:schemeClr val="accent2">
              <a:lumMod val="40000"/>
              <a:lumOff val="60000"/>
            </a:schemeClr>
          </a:solidFill>
        </a:ln>
      </dgm:spPr>
      <dgm:t>
        <a:bodyPr/>
        <a:lstStyle/>
        <a:p>
          <a:r>
            <a:rPr lang="en-IN" sz="2400">
              <a:solidFill>
                <a:schemeClr val="tx1"/>
              </a:solidFill>
            </a:rPr>
            <a:t>Voluntary registration</a:t>
          </a:r>
          <a:endParaRPr lang="en-IN" sz="2400" dirty="0">
            <a:solidFill>
              <a:schemeClr val="tx1"/>
            </a:solidFill>
          </a:endParaRPr>
        </a:p>
      </dgm:t>
    </dgm:pt>
    <dgm:pt modelId="{9305656E-452F-4EC2-B649-BD6C0BD2A4F8}" type="parTrans" cxnId="{EC01031C-31A1-4726-A369-CC86E14E454C}">
      <dgm:prSet/>
      <dgm:spPr/>
      <dgm:t>
        <a:bodyPr/>
        <a:lstStyle/>
        <a:p>
          <a:endParaRPr lang="en-IN"/>
        </a:p>
      </dgm:t>
    </dgm:pt>
    <dgm:pt modelId="{B1B39BEB-59A6-4FA7-998D-6F579F63F374}" type="sibTrans" cxnId="{EC01031C-31A1-4726-A369-CC86E14E454C}">
      <dgm:prSet/>
      <dgm:spPr/>
      <dgm:t>
        <a:bodyPr/>
        <a:lstStyle/>
        <a:p>
          <a:endParaRPr lang="en-IN"/>
        </a:p>
      </dgm:t>
    </dgm:pt>
    <dgm:pt modelId="{FEE0AAC0-A11B-4E61-B804-DCBBF8238BC8}">
      <dgm:prSet custT="1"/>
      <dgm:spPr/>
      <dgm:t>
        <a:bodyPr/>
        <a:lstStyle/>
        <a:p>
          <a:pPr marL="363538" indent="-269875"/>
          <a:r>
            <a:rPr lang="en-IN" sz="2400"/>
            <a:t>The date of grant of registration</a:t>
          </a:r>
          <a:endParaRPr lang="en-IN" sz="2400" dirty="0"/>
        </a:p>
      </dgm:t>
    </dgm:pt>
    <dgm:pt modelId="{6DA46007-C840-4FE3-B430-D9E34A3B1212}" type="parTrans" cxnId="{05134EA0-A326-47E0-BE71-9F86A05A81CF}">
      <dgm:prSet/>
      <dgm:spPr/>
      <dgm:t>
        <a:bodyPr/>
        <a:lstStyle/>
        <a:p>
          <a:endParaRPr lang="en-IN"/>
        </a:p>
      </dgm:t>
    </dgm:pt>
    <dgm:pt modelId="{17DD83CB-10CC-401F-B793-BD29AE311CCF}" type="sibTrans" cxnId="{05134EA0-A326-47E0-BE71-9F86A05A81CF}">
      <dgm:prSet/>
      <dgm:spPr/>
      <dgm:t>
        <a:bodyPr/>
        <a:lstStyle/>
        <a:p>
          <a:endParaRPr lang="en-IN"/>
        </a:p>
      </dgm:t>
    </dgm:pt>
    <dgm:pt modelId="{FD82A74B-38AB-4063-9EEE-AA2D64DF25A5}">
      <dgm:prSet phldrT="[Text]" custT="1"/>
      <dgm:spPr/>
      <dgm:t>
        <a:bodyPr/>
        <a:lstStyle/>
        <a:p>
          <a:pPr marL="712788" indent="-255588"/>
          <a:r>
            <a:rPr lang="en-IN" sz="2000" i="1" dirty="0"/>
            <a:t>If registration is applied for within 30 days of becoming liable, and is granted</a:t>
          </a:r>
        </a:p>
      </dgm:t>
    </dgm:pt>
    <dgm:pt modelId="{7D299B40-4E0B-4C18-A763-3D57D315E07B}" type="parTrans" cxnId="{966E6690-56E5-4A90-8971-49C3B9327FF7}">
      <dgm:prSet/>
      <dgm:spPr/>
      <dgm:t>
        <a:bodyPr/>
        <a:lstStyle/>
        <a:p>
          <a:endParaRPr lang="en-IN"/>
        </a:p>
      </dgm:t>
    </dgm:pt>
    <dgm:pt modelId="{D8D12057-27DA-497F-BFC1-F6024FD7A288}" type="sibTrans" cxnId="{966E6690-56E5-4A90-8971-49C3B9327FF7}">
      <dgm:prSet/>
      <dgm:spPr/>
      <dgm:t>
        <a:bodyPr/>
        <a:lstStyle/>
        <a:p>
          <a:endParaRPr lang="en-IN"/>
        </a:p>
      </dgm:t>
    </dgm:pt>
    <dgm:pt modelId="{5A130401-94C4-4770-933B-FE7DD239F71A}" type="pres">
      <dgm:prSet presAssocID="{139D3B44-C3E5-46AE-AFCC-F340F47FA3C0}" presName="Name0" presStyleCnt="0">
        <dgm:presLayoutVars>
          <dgm:dir/>
          <dgm:animLvl val="lvl"/>
          <dgm:resizeHandles/>
        </dgm:presLayoutVars>
      </dgm:prSet>
      <dgm:spPr/>
      <dgm:t>
        <a:bodyPr/>
        <a:lstStyle/>
        <a:p>
          <a:endParaRPr lang="en-US"/>
        </a:p>
      </dgm:t>
    </dgm:pt>
    <dgm:pt modelId="{ACE43385-0E85-4DDC-9F94-E0B8C23E6837}" type="pres">
      <dgm:prSet presAssocID="{F9042353-C0F8-4B0B-A0F4-E628561209F9}" presName="linNode" presStyleCnt="0"/>
      <dgm:spPr/>
    </dgm:pt>
    <dgm:pt modelId="{CEDD7BC9-3715-49E0-A440-38C7ADB0F18D}" type="pres">
      <dgm:prSet presAssocID="{F9042353-C0F8-4B0B-A0F4-E628561209F9}" presName="parentShp" presStyleLbl="node1" presStyleIdx="0" presStyleCnt="3" custScaleX="68302" custScaleY="77829" custLinFactNeighborY="24843">
        <dgm:presLayoutVars>
          <dgm:bulletEnabled val="1"/>
        </dgm:presLayoutVars>
      </dgm:prSet>
      <dgm:spPr/>
      <dgm:t>
        <a:bodyPr/>
        <a:lstStyle/>
        <a:p>
          <a:endParaRPr lang="en-US"/>
        </a:p>
      </dgm:t>
    </dgm:pt>
    <dgm:pt modelId="{7F466EE8-35D3-4CC2-842E-FD20C2702CC2}" type="pres">
      <dgm:prSet presAssocID="{F9042353-C0F8-4B0B-A0F4-E628561209F9}" presName="childShp" presStyleLbl="bgAccFollowNode1" presStyleIdx="0" presStyleCnt="3" custScaleX="133100" custScaleY="152279" custLinFactNeighborY="24843">
        <dgm:presLayoutVars>
          <dgm:bulletEnabled val="1"/>
        </dgm:presLayoutVars>
      </dgm:prSet>
      <dgm:spPr/>
      <dgm:t>
        <a:bodyPr/>
        <a:lstStyle/>
        <a:p>
          <a:endParaRPr lang="en-US"/>
        </a:p>
      </dgm:t>
    </dgm:pt>
    <dgm:pt modelId="{6ACF52CD-8B75-44CC-B195-381912583E1B}" type="pres">
      <dgm:prSet presAssocID="{95E52990-2877-4406-9E6E-8EC7021087D1}" presName="spacing" presStyleCnt="0"/>
      <dgm:spPr/>
    </dgm:pt>
    <dgm:pt modelId="{C577F6D7-8DFF-4B25-BF0F-AD425BB3FC6E}" type="pres">
      <dgm:prSet presAssocID="{3F892A1C-8168-4284-92EF-569979E8DCA2}" presName="linNode" presStyleCnt="0"/>
      <dgm:spPr/>
    </dgm:pt>
    <dgm:pt modelId="{BF5114F6-85A1-4939-BEB5-9A07B0B5E8EA}" type="pres">
      <dgm:prSet presAssocID="{3F892A1C-8168-4284-92EF-569979E8DCA2}" presName="parentShp" presStyleLbl="node1" presStyleIdx="1" presStyleCnt="3" custScaleX="68302" custScaleY="74095" custLinFactNeighborY="4436">
        <dgm:presLayoutVars>
          <dgm:bulletEnabled val="1"/>
        </dgm:presLayoutVars>
      </dgm:prSet>
      <dgm:spPr/>
      <dgm:t>
        <a:bodyPr/>
        <a:lstStyle/>
        <a:p>
          <a:endParaRPr lang="en-US"/>
        </a:p>
      </dgm:t>
    </dgm:pt>
    <dgm:pt modelId="{A28E4571-C3AD-4F6E-9BBE-2E51CB6D468B}" type="pres">
      <dgm:prSet presAssocID="{3F892A1C-8168-4284-92EF-569979E8DCA2}" presName="childShp" presStyleLbl="bgAccFollowNode1" presStyleIdx="1" presStyleCnt="3" custScaleX="133100" custScaleY="45691" custLinFactNeighborY="4436">
        <dgm:presLayoutVars>
          <dgm:bulletEnabled val="1"/>
        </dgm:presLayoutVars>
      </dgm:prSet>
      <dgm:spPr/>
      <dgm:t>
        <a:bodyPr/>
        <a:lstStyle/>
        <a:p>
          <a:endParaRPr lang="en-US"/>
        </a:p>
      </dgm:t>
    </dgm:pt>
    <dgm:pt modelId="{83F7FCF8-0191-4B66-B060-17EBB1999EA3}" type="pres">
      <dgm:prSet presAssocID="{B1B39BEB-59A6-4FA7-998D-6F579F63F374}" presName="spacing" presStyleCnt="0"/>
      <dgm:spPr/>
    </dgm:pt>
    <dgm:pt modelId="{2F5F2019-64EB-41F5-A20B-3EF43AE8F648}" type="pres">
      <dgm:prSet presAssocID="{D4EBD40C-8F5A-43BB-BCDD-EA8B24943F98}" presName="linNode" presStyleCnt="0"/>
      <dgm:spPr/>
    </dgm:pt>
    <dgm:pt modelId="{44A3620C-68BE-460B-94D2-5AEEF0296421}" type="pres">
      <dgm:prSet presAssocID="{D4EBD40C-8F5A-43BB-BCDD-EA8B24943F98}" presName="parentShp" presStyleLbl="node1" presStyleIdx="2" presStyleCnt="3" custScaleX="68302" custScaleY="72001">
        <dgm:presLayoutVars>
          <dgm:bulletEnabled val="1"/>
        </dgm:presLayoutVars>
      </dgm:prSet>
      <dgm:spPr/>
      <dgm:t>
        <a:bodyPr/>
        <a:lstStyle/>
        <a:p>
          <a:endParaRPr lang="en-US"/>
        </a:p>
      </dgm:t>
    </dgm:pt>
    <dgm:pt modelId="{2BCBD451-A790-48EA-B06D-8727FB85F88C}" type="pres">
      <dgm:prSet presAssocID="{D4EBD40C-8F5A-43BB-BCDD-EA8B24943F98}" presName="childShp" presStyleLbl="bgAccFollowNode1" presStyleIdx="2" presStyleCnt="3" custScaleX="133100" custScaleY="107084">
        <dgm:presLayoutVars>
          <dgm:bulletEnabled val="1"/>
        </dgm:presLayoutVars>
      </dgm:prSet>
      <dgm:spPr/>
      <dgm:t>
        <a:bodyPr/>
        <a:lstStyle/>
        <a:p>
          <a:endParaRPr lang="en-US"/>
        </a:p>
      </dgm:t>
    </dgm:pt>
  </dgm:ptLst>
  <dgm:cxnLst>
    <dgm:cxn modelId="{8998E27C-023C-4F5D-B087-FAB4C3C64DB5}" srcId="{F9042353-C0F8-4B0B-A0F4-E628561209F9}" destId="{66FD2208-367D-4DFE-8591-E39F8758C7D9}" srcOrd="0" destOrd="0" parTransId="{C244D467-05B7-48FC-AE46-76A299DF621A}" sibTransId="{E7467C87-9803-40CC-8F74-E0FF36D09585}"/>
    <dgm:cxn modelId="{6FAA9550-1E16-4A53-B82B-FF328DAE3E4D}" type="presOf" srcId="{83A02B06-7656-49C0-A85E-F6D8D4A4F90C}" destId="{2BCBD451-A790-48EA-B06D-8727FB85F88C}" srcOrd="0" destOrd="0" presId="urn:microsoft.com/office/officeart/2005/8/layout/vList6"/>
    <dgm:cxn modelId="{315A50F3-E867-4F1D-A32F-66EDC6CD00AE}" srcId="{D4EBD40C-8F5A-43BB-BCDD-EA8B24943F98}" destId="{83A02B06-7656-49C0-A85E-F6D8D4A4F90C}" srcOrd="0" destOrd="0" parTransId="{082936E2-51EF-4AD1-A9A5-9C0F3542EEC6}" sibTransId="{81D988F9-EFBA-41B2-AF9B-9CEABC2B1766}"/>
    <dgm:cxn modelId="{6E400E3C-54CA-4269-8B18-3A361A728004}" type="presOf" srcId="{F9042353-C0F8-4B0B-A0F4-E628561209F9}" destId="{CEDD7BC9-3715-49E0-A440-38C7ADB0F18D}" srcOrd="0" destOrd="0" presId="urn:microsoft.com/office/officeart/2005/8/layout/vList6"/>
    <dgm:cxn modelId="{03912C6A-868A-48FD-AFB3-F9A01E05D4BA}" type="presOf" srcId="{FEE0AAC0-A11B-4E61-B804-DCBBF8238BC8}" destId="{A28E4571-C3AD-4F6E-9BBE-2E51CB6D468B}" srcOrd="0" destOrd="0" presId="urn:microsoft.com/office/officeart/2005/8/layout/vList6"/>
    <dgm:cxn modelId="{0749763B-D1D3-42DC-913D-7A74848A9C04}" type="presOf" srcId="{D4EBD40C-8F5A-43BB-BCDD-EA8B24943F98}" destId="{44A3620C-68BE-460B-94D2-5AEEF0296421}" srcOrd="0" destOrd="0" presId="urn:microsoft.com/office/officeart/2005/8/layout/vList6"/>
    <dgm:cxn modelId="{9F143BA8-568D-486B-B9C4-31BF7121822B}" type="presOf" srcId="{139D3B44-C3E5-46AE-AFCC-F340F47FA3C0}" destId="{5A130401-94C4-4770-933B-FE7DD239F71A}" srcOrd="0" destOrd="0" presId="urn:microsoft.com/office/officeart/2005/8/layout/vList6"/>
    <dgm:cxn modelId="{54CE674C-20EE-4B20-82CC-BA3392D66371}" type="presOf" srcId="{66FD2208-367D-4DFE-8591-E39F8758C7D9}" destId="{7F466EE8-35D3-4CC2-842E-FD20C2702CC2}" srcOrd="0" destOrd="0" presId="urn:microsoft.com/office/officeart/2005/8/layout/vList6"/>
    <dgm:cxn modelId="{EC01031C-31A1-4726-A369-CC86E14E454C}" srcId="{139D3B44-C3E5-46AE-AFCC-F340F47FA3C0}" destId="{3F892A1C-8168-4284-92EF-569979E8DCA2}" srcOrd="1" destOrd="0" parTransId="{9305656E-452F-4EC2-B649-BD6C0BD2A4F8}" sibTransId="{B1B39BEB-59A6-4FA7-998D-6F579F63F374}"/>
    <dgm:cxn modelId="{B3BCA70E-FE1D-4F9A-9BD2-71D0AAB2AA14}" type="presOf" srcId="{FD82A74B-38AB-4063-9EEE-AA2D64DF25A5}" destId="{7F466EE8-35D3-4CC2-842E-FD20C2702CC2}" srcOrd="0" destOrd="1" presId="urn:microsoft.com/office/officeart/2005/8/layout/vList6"/>
    <dgm:cxn modelId="{19C768D2-53E5-4A26-AF74-9F943B2F315D}" srcId="{139D3B44-C3E5-46AE-AFCC-F340F47FA3C0}" destId="{D4EBD40C-8F5A-43BB-BCDD-EA8B24943F98}" srcOrd="2" destOrd="0" parTransId="{9123B53C-D4AF-4031-8E47-C98E9FDFCE64}" sibTransId="{C73329CB-45CF-462D-BFBA-FC0C9676D8D6}"/>
    <dgm:cxn modelId="{966E6690-56E5-4A90-8971-49C3B9327FF7}" srcId="{66FD2208-367D-4DFE-8591-E39F8758C7D9}" destId="{FD82A74B-38AB-4063-9EEE-AA2D64DF25A5}" srcOrd="0" destOrd="0" parTransId="{7D299B40-4E0B-4C18-A763-3D57D315E07B}" sibTransId="{D8D12057-27DA-497F-BFC1-F6024FD7A288}"/>
    <dgm:cxn modelId="{05134EA0-A326-47E0-BE71-9F86A05A81CF}" srcId="{3F892A1C-8168-4284-92EF-569979E8DCA2}" destId="{FEE0AAC0-A11B-4E61-B804-DCBBF8238BC8}" srcOrd="0" destOrd="0" parTransId="{6DA46007-C840-4FE3-B430-D9E34A3B1212}" sibTransId="{17DD83CB-10CC-401F-B793-BD29AE311CCF}"/>
    <dgm:cxn modelId="{A6EA896A-4187-454C-937A-5CF184CD5078}" type="presOf" srcId="{3F892A1C-8168-4284-92EF-569979E8DCA2}" destId="{BF5114F6-85A1-4939-BEB5-9A07B0B5E8EA}" srcOrd="0" destOrd="0" presId="urn:microsoft.com/office/officeart/2005/8/layout/vList6"/>
    <dgm:cxn modelId="{3E737307-7B1A-4250-864C-A811AB25ED1C}" srcId="{139D3B44-C3E5-46AE-AFCC-F340F47FA3C0}" destId="{F9042353-C0F8-4B0B-A0F4-E628561209F9}" srcOrd="0" destOrd="0" parTransId="{C8C59923-5D77-4C34-B296-BF134A25D36F}" sibTransId="{95E52990-2877-4406-9E6E-8EC7021087D1}"/>
    <dgm:cxn modelId="{53069B86-5E87-4062-998E-DC806B78ED93}" type="presParOf" srcId="{5A130401-94C4-4770-933B-FE7DD239F71A}" destId="{ACE43385-0E85-4DDC-9F94-E0B8C23E6837}" srcOrd="0" destOrd="0" presId="urn:microsoft.com/office/officeart/2005/8/layout/vList6"/>
    <dgm:cxn modelId="{E79B04CA-8C05-4B2F-87E1-2587CC412D6F}" type="presParOf" srcId="{ACE43385-0E85-4DDC-9F94-E0B8C23E6837}" destId="{CEDD7BC9-3715-49E0-A440-38C7ADB0F18D}" srcOrd="0" destOrd="0" presId="urn:microsoft.com/office/officeart/2005/8/layout/vList6"/>
    <dgm:cxn modelId="{C49425C1-A582-4576-9334-2F80BAAFF4DA}" type="presParOf" srcId="{ACE43385-0E85-4DDC-9F94-E0B8C23E6837}" destId="{7F466EE8-35D3-4CC2-842E-FD20C2702CC2}" srcOrd="1" destOrd="0" presId="urn:microsoft.com/office/officeart/2005/8/layout/vList6"/>
    <dgm:cxn modelId="{BE04D110-26F4-4CDC-9FB3-265E4C15E47D}" type="presParOf" srcId="{5A130401-94C4-4770-933B-FE7DD239F71A}" destId="{6ACF52CD-8B75-44CC-B195-381912583E1B}" srcOrd="1" destOrd="0" presId="urn:microsoft.com/office/officeart/2005/8/layout/vList6"/>
    <dgm:cxn modelId="{38852DCD-173C-4FB8-AABA-2A87C4A39C55}" type="presParOf" srcId="{5A130401-94C4-4770-933B-FE7DD239F71A}" destId="{C577F6D7-8DFF-4B25-BF0F-AD425BB3FC6E}" srcOrd="2" destOrd="0" presId="urn:microsoft.com/office/officeart/2005/8/layout/vList6"/>
    <dgm:cxn modelId="{AF8BA564-4999-4212-B6A4-F39E7E1542AD}" type="presParOf" srcId="{C577F6D7-8DFF-4B25-BF0F-AD425BB3FC6E}" destId="{BF5114F6-85A1-4939-BEB5-9A07B0B5E8EA}" srcOrd="0" destOrd="0" presId="urn:microsoft.com/office/officeart/2005/8/layout/vList6"/>
    <dgm:cxn modelId="{B74558CB-D03E-40F5-B004-32F0D91452B1}" type="presParOf" srcId="{C577F6D7-8DFF-4B25-BF0F-AD425BB3FC6E}" destId="{A28E4571-C3AD-4F6E-9BBE-2E51CB6D468B}" srcOrd="1" destOrd="0" presId="urn:microsoft.com/office/officeart/2005/8/layout/vList6"/>
    <dgm:cxn modelId="{31FDD47E-412D-49F9-8367-DA6FBBDFF125}" type="presParOf" srcId="{5A130401-94C4-4770-933B-FE7DD239F71A}" destId="{83F7FCF8-0191-4B66-B060-17EBB1999EA3}" srcOrd="3" destOrd="0" presId="urn:microsoft.com/office/officeart/2005/8/layout/vList6"/>
    <dgm:cxn modelId="{4DAD400D-A032-4149-A05C-2EEA854ABF6F}" type="presParOf" srcId="{5A130401-94C4-4770-933B-FE7DD239F71A}" destId="{2F5F2019-64EB-41F5-A20B-3EF43AE8F648}" srcOrd="4" destOrd="0" presId="urn:microsoft.com/office/officeart/2005/8/layout/vList6"/>
    <dgm:cxn modelId="{B075C33C-D360-4E62-8680-FC279CC93409}" type="presParOf" srcId="{2F5F2019-64EB-41F5-A20B-3EF43AE8F648}" destId="{44A3620C-68BE-460B-94D2-5AEEF0296421}" srcOrd="0" destOrd="0" presId="urn:microsoft.com/office/officeart/2005/8/layout/vList6"/>
    <dgm:cxn modelId="{8D25D68F-38B4-4F35-B194-82AEA5350CC1}" type="presParOf" srcId="{2F5F2019-64EB-41F5-A20B-3EF43AE8F648}" destId="{2BCBD451-A790-48EA-B06D-8727FB85F88C}"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39D3B44-C3E5-46AE-AFCC-F340F47FA3C0}" type="doc">
      <dgm:prSet loTypeId="urn:microsoft.com/office/officeart/2005/8/layout/vList6" loCatId="list" qsTypeId="urn:microsoft.com/office/officeart/2005/8/quickstyle/simple1" qsCatId="simple" csTypeId="urn:microsoft.com/office/officeart/2005/8/colors/accent2_5" csCatId="accent2" phldr="1"/>
      <dgm:spPr/>
      <dgm:t>
        <a:bodyPr/>
        <a:lstStyle/>
        <a:p>
          <a:endParaRPr lang="en-IN"/>
        </a:p>
      </dgm:t>
    </dgm:pt>
    <dgm:pt modelId="{F9042353-C0F8-4B0B-A0F4-E628561209F9}">
      <dgm:prSet phldrT="[Text]" custT="1"/>
      <dgm:spPr>
        <a:solidFill>
          <a:schemeClr val="accent2">
            <a:lumMod val="20000"/>
            <a:lumOff val="80000"/>
          </a:schemeClr>
        </a:solidFill>
        <a:ln>
          <a:solidFill>
            <a:schemeClr val="accent2">
              <a:lumMod val="40000"/>
              <a:lumOff val="60000"/>
            </a:schemeClr>
          </a:solidFill>
        </a:ln>
      </dgm:spPr>
      <dgm:t>
        <a:bodyPr/>
        <a:lstStyle/>
        <a:p>
          <a:r>
            <a:rPr lang="en-IN" sz="2400" dirty="0">
              <a:solidFill>
                <a:schemeClr val="tx1"/>
              </a:solidFill>
            </a:rPr>
            <a:t>Exempt supply to taxable supply</a:t>
          </a:r>
        </a:p>
      </dgm:t>
    </dgm:pt>
    <dgm:pt modelId="{C8C59923-5D77-4C34-B296-BF134A25D36F}" type="parTrans" cxnId="{3E737307-7B1A-4250-864C-A811AB25ED1C}">
      <dgm:prSet/>
      <dgm:spPr/>
      <dgm:t>
        <a:bodyPr/>
        <a:lstStyle/>
        <a:p>
          <a:endParaRPr lang="en-IN"/>
        </a:p>
      </dgm:t>
    </dgm:pt>
    <dgm:pt modelId="{95E52990-2877-4406-9E6E-8EC7021087D1}" type="sibTrans" cxnId="{3E737307-7B1A-4250-864C-A811AB25ED1C}">
      <dgm:prSet/>
      <dgm:spPr/>
      <dgm:t>
        <a:bodyPr/>
        <a:lstStyle/>
        <a:p>
          <a:endParaRPr lang="en-IN"/>
        </a:p>
      </dgm:t>
    </dgm:pt>
    <dgm:pt modelId="{66FD2208-367D-4DFE-8591-E39F8758C7D9}">
      <dgm:prSet phldrT="[Text]" custT="1"/>
      <dgm:spPr/>
      <dgm:t>
        <a:bodyPr/>
        <a:lstStyle/>
        <a:p>
          <a:pPr marL="363538" indent="-269875"/>
          <a:r>
            <a:rPr lang="en-IN" sz="2400" dirty="0"/>
            <a:t>The date supply becomes taxable</a:t>
          </a:r>
        </a:p>
      </dgm:t>
    </dgm:pt>
    <dgm:pt modelId="{C244D467-05B7-48FC-AE46-76A299DF621A}" type="parTrans" cxnId="{8998E27C-023C-4F5D-B087-FAB4C3C64DB5}">
      <dgm:prSet/>
      <dgm:spPr/>
      <dgm:t>
        <a:bodyPr/>
        <a:lstStyle/>
        <a:p>
          <a:endParaRPr lang="en-IN"/>
        </a:p>
      </dgm:t>
    </dgm:pt>
    <dgm:pt modelId="{E7467C87-9803-40CC-8F74-E0FF36D09585}" type="sibTrans" cxnId="{8998E27C-023C-4F5D-B087-FAB4C3C64DB5}">
      <dgm:prSet/>
      <dgm:spPr/>
      <dgm:t>
        <a:bodyPr/>
        <a:lstStyle/>
        <a:p>
          <a:endParaRPr lang="en-IN"/>
        </a:p>
      </dgm:t>
    </dgm:pt>
    <dgm:pt modelId="{FD82A74B-38AB-4063-9EEE-AA2D64DF25A5}">
      <dgm:prSet phldrT="[Text]" custT="1"/>
      <dgm:spPr/>
      <dgm:t>
        <a:bodyPr/>
        <a:lstStyle/>
        <a:p>
          <a:pPr marL="712788" indent="-255588">
            <a:buFont typeface="Wingdings" panose="05000000000000000000" pitchFamily="2" charset="2"/>
            <a:buChar char="Ø"/>
          </a:pPr>
          <a:r>
            <a:rPr lang="en-IN" sz="2000" b="1" i="1" dirty="0"/>
            <a:t>Inputs</a:t>
          </a:r>
          <a:r>
            <a:rPr lang="en-IN" sz="2000" i="1" dirty="0"/>
            <a:t> i.e., </a:t>
          </a:r>
          <a:r>
            <a:rPr lang="en-IN" sz="2000" b="1" i="1" u="sng" dirty="0"/>
            <a:t>in relation to</a:t>
          </a:r>
          <a:r>
            <a:rPr lang="en-IN" sz="2000" b="1" i="1" u="none" dirty="0"/>
            <a:t> </a:t>
          </a:r>
          <a:r>
            <a:rPr lang="en-IN" sz="2000" i="1" dirty="0"/>
            <a:t>supply of exempt supplies</a:t>
          </a:r>
        </a:p>
      </dgm:t>
    </dgm:pt>
    <dgm:pt modelId="{7D299B40-4E0B-4C18-A763-3D57D315E07B}" type="parTrans" cxnId="{966E6690-56E5-4A90-8971-49C3B9327FF7}">
      <dgm:prSet/>
      <dgm:spPr/>
      <dgm:t>
        <a:bodyPr/>
        <a:lstStyle/>
        <a:p>
          <a:endParaRPr lang="en-IN"/>
        </a:p>
      </dgm:t>
    </dgm:pt>
    <dgm:pt modelId="{D8D12057-27DA-497F-BFC1-F6024FD7A288}" type="sibTrans" cxnId="{966E6690-56E5-4A90-8971-49C3B9327FF7}">
      <dgm:prSet/>
      <dgm:spPr/>
      <dgm:t>
        <a:bodyPr/>
        <a:lstStyle/>
        <a:p>
          <a:endParaRPr lang="en-IN"/>
        </a:p>
      </dgm:t>
    </dgm:pt>
    <dgm:pt modelId="{122CF7A7-E1EE-4EA7-BDBF-2A923E3D0857}">
      <dgm:prSet phldrT="[Text]" custT="1"/>
      <dgm:spPr/>
      <dgm:t>
        <a:bodyPr/>
        <a:lstStyle/>
        <a:p>
          <a:pPr marL="712788" indent="-255588">
            <a:buFont typeface="Wingdings" panose="05000000000000000000" pitchFamily="2" charset="2"/>
            <a:buChar char="Ø"/>
          </a:pPr>
          <a:r>
            <a:rPr lang="en-IN" sz="2000" b="1" i="1" dirty="0"/>
            <a:t>Capital goods </a:t>
          </a:r>
          <a:r>
            <a:rPr lang="en-IN" sz="2000" i="1" dirty="0"/>
            <a:t>i.e., used </a:t>
          </a:r>
          <a:r>
            <a:rPr lang="en-IN" sz="2000" b="1" i="1" u="sng" dirty="0"/>
            <a:t>exclusively</a:t>
          </a:r>
          <a:r>
            <a:rPr lang="en-IN" sz="2000" i="1" u="none" dirty="0"/>
            <a:t> </a:t>
          </a:r>
          <a:r>
            <a:rPr lang="en-IN" sz="2000" i="1" dirty="0"/>
            <a:t>for the exempt supplies</a:t>
          </a:r>
        </a:p>
      </dgm:t>
    </dgm:pt>
    <dgm:pt modelId="{CEC123C0-E25C-475C-932F-CA862FEC58D0}" type="parTrans" cxnId="{1CB1116F-A6C6-4681-A6F5-B5D4833D28AC}">
      <dgm:prSet/>
      <dgm:spPr/>
      <dgm:t>
        <a:bodyPr/>
        <a:lstStyle/>
        <a:p>
          <a:endParaRPr lang="en-IN"/>
        </a:p>
      </dgm:t>
    </dgm:pt>
    <dgm:pt modelId="{DB8BEBAC-6DAE-41EC-B62E-41EE920D8469}" type="sibTrans" cxnId="{1CB1116F-A6C6-4681-A6F5-B5D4833D28AC}">
      <dgm:prSet/>
      <dgm:spPr/>
      <dgm:t>
        <a:bodyPr/>
        <a:lstStyle/>
        <a:p>
          <a:endParaRPr lang="en-IN"/>
        </a:p>
      </dgm:t>
    </dgm:pt>
    <dgm:pt modelId="{ECC88DE9-3782-4860-A405-A2480F2788DE}">
      <dgm:prSet phldrT="[Text]" custT="1"/>
      <dgm:spPr/>
      <dgm:t>
        <a:bodyPr/>
        <a:lstStyle/>
        <a:p>
          <a:pPr marL="712788" indent="-255588">
            <a:buFont typeface="Wingdings" panose="05000000000000000000" pitchFamily="2" charset="2"/>
            <a:buChar char="Ø"/>
          </a:pPr>
          <a:endParaRPr lang="en-IN" sz="2000" i="1" dirty="0"/>
        </a:p>
      </dgm:t>
    </dgm:pt>
    <dgm:pt modelId="{903023C4-7D01-4186-AD1E-9BCFB47E7490}" type="parTrans" cxnId="{9E1688C8-9544-4B87-9792-D97A3E23E348}">
      <dgm:prSet/>
      <dgm:spPr/>
      <dgm:t>
        <a:bodyPr/>
        <a:lstStyle/>
        <a:p>
          <a:endParaRPr lang="en-US"/>
        </a:p>
      </dgm:t>
    </dgm:pt>
    <dgm:pt modelId="{FD80F053-2D7A-45F4-9636-9442517EC53B}" type="sibTrans" cxnId="{9E1688C8-9544-4B87-9792-D97A3E23E348}">
      <dgm:prSet/>
      <dgm:spPr/>
      <dgm:t>
        <a:bodyPr/>
        <a:lstStyle/>
        <a:p>
          <a:endParaRPr lang="en-US"/>
        </a:p>
      </dgm:t>
    </dgm:pt>
    <dgm:pt modelId="{FAB444BE-C287-4F52-A281-7B62203D5355}">
      <dgm:prSet phldrT="[Text]" custT="1"/>
      <dgm:spPr/>
      <dgm:t>
        <a:bodyPr/>
        <a:lstStyle/>
        <a:p>
          <a:pPr marL="712788" indent="-255588">
            <a:buFont typeface="Wingdings" panose="05000000000000000000" pitchFamily="2" charset="2"/>
            <a:buChar char="Ø"/>
          </a:pPr>
          <a:endParaRPr lang="en-IN" sz="2000" i="1" dirty="0"/>
        </a:p>
      </dgm:t>
    </dgm:pt>
    <dgm:pt modelId="{85E5BF44-1F5C-4FDA-BB00-41A20EB9F92C}" type="parTrans" cxnId="{23ABEAAB-87BF-4763-86BC-4476CA1836AA}">
      <dgm:prSet/>
      <dgm:spPr/>
      <dgm:t>
        <a:bodyPr/>
        <a:lstStyle/>
        <a:p>
          <a:endParaRPr lang="en-US"/>
        </a:p>
      </dgm:t>
    </dgm:pt>
    <dgm:pt modelId="{930A46F7-C8F8-4FF4-A1A2-AD7DC31A2B62}" type="sibTrans" cxnId="{23ABEAAB-87BF-4763-86BC-4476CA1836AA}">
      <dgm:prSet/>
      <dgm:spPr/>
      <dgm:t>
        <a:bodyPr/>
        <a:lstStyle/>
        <a:p>
          <a:endParaRPr lang="en-US"/>
        </a:p>
      </dgm:t>
    </dgm:pt>
    <dgm:pt modelId="{5A130401-94C4-4770-933B-FE7DD239F71A}" type="pres">
      <dgm:prSet presAssocID="{139D3B44-C3E5-46AE-AFCC-F340F47FA3C0}" presName="Name0" presStyleCnt="0">
        <dgm:presLayoutVars>
          <dgm:dir/>
          <dgm:animLvl val="lvl"/>
          <dgm:resizeHandles/>
        </dgm:presLayoutVars>
      </dgm:prSet>
      <dgm:spPr/>
      <dgm:t>
        <a:bodyPr/>
        <a:lstStyle/>
        <a:p>
          <a:endParaRPr lang="en-US"/>
        </a:p>
      </dgm:t>
    </dgm:pt>
    <dgm:pt modelId="{ACE43385-0E85-4DDC-9F94-E0B8C23E6837}" type="pres">
      <dgm:prSet presAssocID="{F9042353-C0F8-4B0B-A0F4-E628561209F9}" presName="linNode" presStyleCnt="0"/>
      <dgm:spPr/>
    </dgm:pt>
    <dgm:pt modelId="{CEDD7BC9-3715-49E0-A440-38C7ADB0F18D}" type="pres">
      <dgm:prSet presAssocID="{F9042353-C0F8-4B0B-A0F4-E628561209F9}" presName="parentShp" presStyleLbl="node1" presStyleIdx="0" presStyleCnt="1" custScaleX="68302" custScaleY="77829" custLinFactNeighborY="-3319">
        <dgm:presLayoutVars>
          <dgm:bulletEnabled val="1"/>
        </dgm:presLayoutVars>
      </dgm:prSet>
      <dgm:spPr/>
      <dgm:t>
        <a:bodyPr/>
        <a:lstStyle/>
        <a:p>
          <a:endParaRPr lang="en-US"/>
        </a:p>
      </dgm:t>
    </dgm:pt>
    <dgm:pt modelId="{7F466EE8-35D3-4CC2-842E-FD20C2702CC2}" type="pres">
      <dgm:prSet presAssocID="{F9042353-C0F8-4B0B-A0F4-E628561209F9}" presName="childShp" presStyleLbl="bgAccFollowNode1" presStyleIdx="0" presStyleCnt="1" custScaleX="133100" custScaleY="123492" custLinFactNeighborY="24843">
        <dgm:presLayoutVars>
          <dgm:bulletEnabled val="1"/>
        </dgm:presLayoutVars>
      </dgm:prSet>
      <dgm:spPr/>
      <dgm:t>
        <a:bodyPr/>
        <a:lstStyle/>
        <a:p>
          <a:endParaRPr lang="en-US"/>
        </a:p>
      </dgm:t>
    </dgm:pt>
  </dgm:ptLst>
  <dgm:cxnLst>
    <dgm:cxn modelId="{8998E27C-023C-4F5D-B087-FAB4C3C64DB5}" srcId="{F9042353-C0F8-4B0B-A0F4-E628561209F9}" destId="{66FD2208-367D-4DFE-8591-E39F8758C7D9}" srcOrd="0" destOrd="0" parTransId="{C244D467-05B7-48FC-AE46-76A299DF621A}" sibTransId="{E7467C87-9803-40CC-8F74-E0FF36D09585}"/>
    <dgm:cxn modelId="{1CB1116F-A6C6-4681-A6F5-B5D4833D28AC}" srcId="{66FD2208-367D-4DFE-8591-E39F8758C7D9}" destId="{122CF7A7-E1EE-4EA7-BDBF-2A923E3D0857}" srcOrd="1" destOrd="0" parTransId="{CEC123C0-E25C-475C-932F-CA862FEC58D0}" sibTransId="{DB8BEBAC-6DAE-41EC-B62E-41EE920D8469}"/>
    <dgm:cxn modelId="{C146C499-D888-402C-8018-BA621190C0D6}" type="presOf" srcId="{F9042353-C0F8-4B0B-A0F4-E628561209F9}" destId="{CEDD7BC9-3715-49E0-A440-38C7ADB0F18D}" srcOrd="0" destOrd="0" presId="urn:microsoft.com/office/officeart/2005/8/layout/vList6"/>
    <dgm:cxn modelId="{8ADD74C6-4784-4D36-9993-725BCE62003A}" type="presOf" srcId="{66FD2208-367D-4DFE-8591-E39F8758C7D9}" destId="{7F466EE8-35D3-4CC2-842E-FD20C2702CC2}" srcOrd="0" destOrd="0" presId="urn:microsoft.com/office/officeart/2005/8/layout/vList6"/>
    <dgm:cxn modelId="{0105A699-5F40-4A08-B896-C1B9BE594F79}" type="presOf" srcId="{FAB444BE-C287-4F52-A281-7B62203D5355}" destId="{7F466EE8-35D3-4CC2-842E-FD20C2702CC2}" srcOrd="0" destOrd="3" presId="urn:microsoft.com/office/officeart/2005/8/layout/vList6"/>
    <dgm:cxn modelId="{7F0F1A4B-DD95-42ED-B4BB-6E4B7A24C206}" type="presOf" srcId="{FD82A74B-38AB-4063-9EEE-AA2D64DF25A5}" destId="{7F466EE8-35D3-4CC2-842E-FD20C2702CC2}" srcOrd="0" destOrd="1" presId="urn:microsoft.com/office/officeart/2005/8/layout/vList6"/>
    <dgm:cxn modelId="{23ABEAAB-87BF-4763-86BC-4476CA1836AA}" srcId="{66FD2208-367D-4DFE-8591-E39F8758C7D9}" destId="{FAB444BE-C287-4F52-A281-7B62203D5355}" srcOrd="2" destOrd="0" parTransId="{85E5BF44-1F5C-4FDA-BB00-41A20EB9F92C}" sibTransId="{930A46F7-C8F8-4FF4-A1A2-AD7DC31A2B62}"/>
    <dgm:cxn modelId="{AE542325-AB2F-41D4-A9F4-BF86821ACEFC}" type="presOf" srcId="{ECC88DE9-3782-4860-A405-A2480F2788DE}" destId="{7F466EE8-35D3-4CC2-842E-FD20C2702CC2}" srcOrd="0" destOrd="4" presId="urn:microsoft.com/office/officeart/2005/8/layout/vList6"/>
    <dgm:cxn modelId="{7D69F4C6-258B-42F5-B179-944AA0A15CF8}" type="presOf" srcId="{139D3B44-C3E5-46AE-AFCC-F340F47FA3C0}" destId="{5A130401-94C4-4770-933B-FE7DD239F71A}" srcOrd="0" destOrd="0" presId="urn:microsoft.com/office/officeart/2005/8/layout/vList6"/>
    <dgm:cxn modelId="{770C1324-574A-4936-9B2C-7965D0AB121D}" type="presOf" srcId="{122CF7A7-E1EE-4EA7-BDBF-2A923E3D0857}" destId="{7F466EE8-35D3-4CC2-842E-FD20C2702CC2}" srcOrd="0" destOrd="2" presId="urn:microsoft.com/office/officeart/2005/8/layout/vList6"/>
    <dgm:cxn modelId="{966E6690-56E5-4A90-8971-49C3B9327FF7}" srcId="{66FD2208-367D-4DFE-8591-E39F8758C7D9}" destId="{FD82A74B-38AB-4063-9EEE-AA2D64DF25A5}" srcOrd="0" destOrd="0" parTransId="{7D299B40-4E0B-4C18-A763-3D57D315E07B}" sibTransId="{D8D12057-27DA-497F-BFC1-F6024FD7A288}"/>
    <dgm:cxn modelId="{3E737307-7B1A-4250-864C-A811AB25ED1C}" srcId="{139D3B44-C3E5-46AE-AFCC-F340F47FA3C0}" destId="{F9042353-C0F8-4B0B-A0F4-E628561209F9}" srcOrd="0" destOrd="0" parTransId="{C8C59923-5D77-4C34-B296-BF134A25D36F}" sibTransId="{95E52990-2877-4406-9E6E-8EC7021087D1}"/>
    <dgm:cxn modelId="{9E1688C8-9544-4B87-9792-D97A3E23E348}" srcId="{66FD2208-367D-4DFE-8591-E39F8758C7D9}" destId="{ECC88DE9-3782-4860-A405-A2480F2788DE}" srcOrd="3" destOrd="0" parTransId="{903023C4-7D01-4186-AD1E-9BCFB47E7490}" sibTransId="{FD80F053-2D7A-45F4-9636-9442517EC53B}"/>
    <dgm:cxn modelId="{086447CF-635F-4ECA-AA32-BE15A4107317}" type="presParOf" srcId="{5A130401-94C4-4770-933B-FE7DD239F71A}" destId="{ACE43385-0E85-4DDC-9F94-E0B8C23E6837}" srcOrd="0" destOrd="0" presId="urn:microsoft.com/office/officeart/2005/8/layout/vList6"/>
    <dgm:cxn modelId="{1696F93D-04BB-4BF3-8DDF-C5B37442443D}" type="presParOf" srcId="{ACE43385-0E85-4DDC-9F94-E0B8C23E6837}" destId="{CEDD7BC9-3715-49E0-A440-38C7ADB0F18D}" srcOrd="0" destOrd="0" presId="urn:microsoft.com/office/officeart/2005/8/layout/vList6"/>
    <dgm:cxn modelId="{A9FA7E3A-4A6F-44EA-9CF7-51F9DD6EDA61}" type="presParOf" srcId="{ACE43385-0E85-4DDC-9F94-E0B8C23E6837}" destId="{7F466EE8-35D3-4CC2-842E-FD20C2702CC2}"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6B51D0D-320B-4461-B202-28D08B25ABC3}" type="doc">
      <dgm:prSet loTypeId="urn:microsoft.com/office/officeart/2005/8/layout/arrow6" loCatId="process" qsTypeId="urn:microsoft.com/office/officeart/2005/8/quickstyle/simple1" qsCatId="simple" csTypeId="urn:microsoft.com/office/officeart/2005/8/colors/colorful4" csCatId="colorful" phldr="1"/>
      <dgm:spPr/>
      <dgm:t>
        <a:bodyPr/>
        <a:lstStyle/>
        <a:p>
          <a:endParaRPr lang="en-IN"/>
        </a:p>
      </dgm:t>
    </dgm:pt>
    <dgm:pt modelId="{641706DD-D34D-40E8-B73B-1658241FA087}">
      <dgm:prSet phldrT="[Text]" custT="1"/>
      <dgm:spPr/>
      <dgm:t>
        <a:bodyPr/>
        <a:lstStyle/>
        <a:p>
          <a:r>
            <a:rPr lang="en-IN" sz="2100" dirty="0">
              <a:solidFill>
                <a:schemeClr val="tx1"/>
              </a:solidFill>
            </a:rPr>
            <a:t>ITC taken on the CG/ PM reduced by prescribed %</a:t>
          </a:r>
        </a:p>
      </dgm:t>
    </dgm:pt>
    <dgm:pt modelId="{3A83FBC6-DDD7-4E84-89FF-88A66B52A583}" type="parTrans" cxnId="{40E50778-E88E-4F94-81F8-8C8D84DC7A17}">
      <dgm:prSet/>
      <dgm:spPr/>
      <dgm:t>
        <a:bodyPr/>
        <a:lstStyle/>
        <a:p>
          <a:endParaRPr lang="en-IN" sz="2100"/>
        </a:p>
      </dgm:t>
    </dgm:pt>
    <dgm:pt modelId="{7DE88F2E-881B-4CCC-9837-C722899EDE96}" type="sibTrans" cxnId="{40E50778-E88E-4F94-81F8-8C8D84DC7A17}">
      <dgm:prSet/>
      <dgm:spPr/>
      <dgm:t>
        <a:bodyPr/>
        <a:lstStyle/>
        <a:p>
          <a:endParaRPr lang="en-IN" sz="2100"/>
        </a:p>
      </dgm:t>
    </dgm:pt>
    <dgm:pt modelId="{443250DE-A4E0-4206-A82F-5B87BAEA218F}">
      <dgm:prSet phldrT="[Text]" custT="1"/>
      <dgm:spPr/>
      <dgm:t>
        <a:bodyPr/>
        <a:lstStyle/>
        <a:p>
          <a:r>
            <a:rPr lang="en-IN" sz="2100" dirty="0">
              <a:solidFill>
                <a:schemeClr val="tx1"/>
              </a:solidFill>
            </a:rPr>
            <a:t>Tax on the</a:t>
          </a:r>
          <a:r>
            <a:rPr lang="en-IN" sz="2100" b="1" dirty="0">
              <a:solidFill>
                <a:schemeClr val="tx1"/>
              </a:solidFill>
            </a:rPr>
            <a:t> transaction value</a:t>
          </a:r>
        </a:p>
      </dgm:t>
    </dgm:pt>
    <dgm:pt modelId="{33D53BD5-A091-4270-B0F3-7A2461874C5E}" type="parTrans" cxnId="{1DA43D65-E42B-45EC-9C2C-87CF31BA6653}">
      <dgm:prSet/>
      <dgm:spPr/>
      <dgm:t>
        <a:bodyPr/>
        <a:lstStyle/>
        <a:p>
          <a:endParaRPr lang="en-IN" sz="2100"/>
        </a:p>
      </dgm:t>
    </dgm:pt>
    <dgm:pt modelId="{E52E5C20-E35C-4E15-B8AC-F082FDE257B0}" type="sibTrans" cxnId="{1DA43D65-E42B-45EC-9C2C-87CF31BA6653}">
      <dgm:prSet/>
      <dgm:spPr/>
      <dgm:t>
        <a:bodyPr/>
        <a:lstStyle/>
        <a:p>
          <a:endParaRPr lang="en-IN" sz="2100"/>
        </a:p>
      </dgm:t>
    </dgm:pt>
    <dgm:pt modelId="{6DA1148A-D16B-41FA-8545-7DD70D057B01}" type="pres">
      <dgm:prSet presAssocID="{B6B51D0D-320B-4461-B202-28D08B25ABC3}" presName="compositeShape" presStyleCnt="0">
        <dgm:presLayoutVars>
          <dgm:chMax val="2"/>
          <dgm:dir/>
          <dgm:resizeHandles val="exact"/>
        </dgm:presLayoutVars>
      </dgm:prSet>
      <dgm:spPr/>
      <dgm:t>
        <a:bodyPr/>
        <a:lstStyle/>
        <a:p>
          <a:endParaRPr lang="en-US"/>
        </a:p>
      </dgm:t>
    </dgm:pt>
    <dgm:pt modelId="{136B1517-9B96-4504-964F-741F92F0B99E}" type="pres">
      <dgm:prSet presAssocID="{B6B51D0D-320B-4461-B202-28D08B25ABC3}" presName="ribbon" presStyleLbl="node1" presStyleIdx="0" presStyleCnt="1" custScaleX="161051" custLinFactNeighborX="959" custLinFactNeighborY="9157">
        <dgm:style>
          <a:lnRef idx="3">
            <a:schemeClr val="lt1"/>
          </a:lnRef>
          <a:fillRef idx="1">
            <a:schemeClr val="accent4"/>
          </a:fillRef>
          <a:effectRef idx="1">
            <a:schemeClr val="accent4"/>
          </a:effectRef>
          <a:fontRef idx="minor">
            <a:schemeClr val="lt1"/>
          </a:fontRef>
        </dgm:style>
      </dgm:prSet>
      <dgm:spPr>
        <a:solidFill>
          <a:schemeClr val="accent4">
            <a:lumMod val="40000"/>
            <a:lumOff val="60000"/>
          </a:schemeClr>
        </a:solidFill>
      </dgm:spPr>
    </dgm:pt>
    <dgm:pt modelId="{322374E8-DF55-40F6-931A-3F67331AD093}" type="pres">
      <dgm:prSet presAssocID="{B6B51D0D-320B-4461-B202-28D08B25ABC3}" presName="leftArrowText" presStyleLbl="node1" presStyleIdx="0" presStyleCnt="1" custScaleX="189511" custScaleY="121000" custLinFactNeighborX="-45134">
        <dgm:presLayoutVars>
          <dgm:chMax val="0"/>
          <dgm:bulletEnabled val="1"/>
        </dgm:presLayoutVars>
      </dgm:prSet>
      <dgm:spPr/>
      <dgm:t>
        <a:bodyPr/>
        <a:lstStyle/>
        <a:p>
          <a:endParaRPr lang="en-US"/>
        </a:p>
      </dgm:t>
    </dgm:pt>
    <dgm:pt modelId="{215AEE49-7491-4044-A645-E0500CE92761}" type="pres">
      <dgm:prSet presAssocID="{B6B51D0D-320B-4461-B202-28D08B25ABC3}" presName="rightArrowText" presStyleLbl="node1" presStyleIdx="0" presStyleCnt="1" custScaleX="160170" custScaleY="121000" custLinFactNeighborX="38530">
        <dgm:presLayoutVars>
          <dgm:chMax val="0"/>
          <dgm:bulletEnabled val="1"/>
        </dgm:presLayoutVars>
      </dgm:prSet>
      <dgm:spPr/>
      <dgm:t>
        <a:bodyPr/>
        <a:lstStyle/>
        <a:p>
          <a:endParaRPr lang="en-US"/>
        </a:p>
      </dgm:t>
    </dgm:pt>
  </dgm:ptLst>
  <dgm:cxnLst>
    <dgm:cxn modelId="{13E668DB-5E06-4362-BD45-5B4E39D50923}" type="presOf" srcId="{641706DD-D34D-40E8-B73B-1658241FA087}" destId="{322374E8-DF55-40F6-931A-3F67331AD093}" srcOrd="0" destOrd="0" presId="urn:microsoft.com/office/officeart/2005/8/layout/arrow6"/>
    <dgm:cxn modelId="{1DA43D65-E42B-45EC-9C2C-87CF31BA6653}" srcId="{B6B51D0D-320B-4461-B202-28D08B25ABC3}" destId="{443250DE-A4E0-4206-A82F-5B87BAEA218F}" srcOrd="1" destOrd="0" parTransId="{33D53BD5-A091-4270-B0F3-7A2461874C5E}" sibTransId="{E52E5C20-E35C-4E15-B8AC-F082FDE257B0}"/>
    <dgm:cxn modelId="{645107ED-630B-42BA-965B-C51997482118}" type="presOf" srcId="{B6B51D0D-320B-4461-B202-28D08B25ABC3}" destId="{6DA1148A-D16B-41FA-8545-7DD70D057B01}" srcOrd="0" destOrd="0" presId="urn:microsoft.com/office/officeart/2005/8/layout/arrow6"/>
    <dgm:cxn modelId="{84032672-D9E8-4664-BBF8-2994A38F0515}" type="presOf" srcId="{443250DE-A4E0-4206-A82F-5B87BAEA218F}" destId="{215AEE49-7491-4044-A645-E0500CE92761}" srcOrd="0" destOrd="0" presId="urn:microsoft.com/office/officeart/2005/8/layout/arrow6"/>
    <dgm:cxn modelId="{40E50778-E88E-4F94-81F8-8C8D84DC7A17}" srcId="{B6B51D0D-320B-4461-B202-28D08B25ABC3}" destId="{641706DD-D34D-40E8-B73B-1658241FA087}" srcOrd="0" destOrd="0" parTransId="{3A83FBC6-DDD7-4E84-89FF-88A66B52A583}" sibTransId="{7DE88F2E-881B-4CCC-9837-C722899EDE96}"/>
    <dgm:cxn modelId="{F72A03B7-4DC2-4953-87A1-D93201166CE2}" type="presParOf" srcId="{6DA1148A-D16B-41FA-8545-7DD70D057B01}" destId="{136B1517-9B96-4504-964F-741F92F0B99E}" srcOrd="0" destOrd="0" presId="urn:microsoft.com/office/officeart/2005/8/layout/arrow6"/>
    <dgm:cxn modelId="{02A0DAD2-98D6-4847-B30D-E52936D75042}" type="presParOf" srcId="{6DA1148A-D16B-41FA-8545-7DD70D057B01}" destId="{322374E8-DF55-40F6-931A-3F67331AD093}" srcOrd="1" destOrd="0" presId="urn:microsoft.com/office/officeart/2005/8/layout/arrow6"/>
    <dgm:cxn modelId="{464C1660-77B2-413B-B56A-4233EEEB12FF}" type="presParOf" srcId="{6DA1148A-D16B-41FA-8545-7DD70D057B01}" destId="{215AEE49-7491-4044-A645-E0500CE92761}"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BA858E-BE58-4705-AB7E-A214DDEB2294}"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IN"/>
        </a:p>
      </dgm:t>
    </dgm:pt>
    <dgm:pt modelId="{85DAB062-A9B6-4AEA-9D00-BE52615AB8BF}">
      <dgm:prSe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a:ln w="19050"/>
      </dgm:spPr>
      <dgm:t>
        <a:bodyPr/>
        <a:lstStyle/>
        <a:p>
          <a:r>
            <a:rPr lang="en-IN" sz="2000" b="1" dirty="0">
              <a:solidFill>
                <a:schemeClr val="tx1"/>
              </a:solidFill>
              <a:latin typeface="+mj-lt"/>
            </a:rPr>
            <a:t>Delivery challan </a:t>
          </a:r>
          <a:r>
            <a:rPr lang="en-IN" sz="2000" b="0" dirty="0">
              <a:solidFill>
                <a:schemeClr val="tx1"/>
              </a:solidFill>
              <a:latin typeface="+mj-lt"/>
            </a:rPr>
            <a:t>to be raised by the Principal at the time of removal of goods for JW</a:t>
          </a:r>
        </a:p>
      </dgm:t>
    </dgm:pt>
    <dgm:pt modelId="{D1E2D00F-10CF-4E34-85C9-A4B195ED8AA8}" type="parTrans" cxnId="{E57769E5-801B-4366-8B93-F16B8B641F06}">
      <dgm:prSet/>
      <dgm:spPr/>
      <dgm:t>
        <a:bodyPr/>
        <a:lstStyle/>
        <a:p>
          <a:endParaRPr lang="en-IN" sz="2000">
            <a:solidFill>
              <a:schemeClr val="tx1"/>
            </a:solidFill>
            <a:latin typeface="+mj-lt"/>
          </a:endParaRPr>
        </a:p>
      </dgm:t>
    </dgm:pt>
    <dgm:pt modelId="{DE1E07D4-3E55-4916-9C20-C4EB3597D026}" type="sibTrans" cxnId="{E57769E5-801B-4366-8B93-F16B8B641F06}">
      <dgm:prSet/>
      <dgm:spPr/>
      <dgm:t>
        <a:bodyPr/>
        <a:lstStyle/>
        <a:p>
          <a:endParaRPr lang="en-IN" sz="2000">
            <a:solidFill>
              <a:schemeClr val="tx1"/>
            </a:solidFill>
            <a:latin typeface="+mj-lt"/>
          </a:endParaRPr>
        </a:p>
      </dgm:t>
    </dgm:pt>
    <dgm:pt modelId="{C4428139-703E-4293-96C8-99B49217708B}">
      <dgm:prSet phldrT="[Tex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a:ln w="19050"/>
      </dgm:spPr>
      <dgm:t>
        <a:bodyPr/>
        <a:lstStyle/>
        <a:p>
          <a:r>
            <a:rPr lang="en-IN" sz="2000" dirty="0">
              <a:solidFill>
                <a:schemeClr val="tx1"/>
              </a:solidFill>
              <a:latin typeface="+mj-lt"/>
            </a:rPr>
            <a:t>Tax-free dispatch for job work (“JW”) to be made under an intimation</a:t>
          </a:r>
          <a:endParaRPr lang="en-IN" sz="2000" b="1" dirty="0">
            <a:solidFill>
              <a:schemeClr val="tx1"/>
            </a:solidFill>
            <a:latin typeface="+mj-lt"/>
          </a:endParaRPr>
        </a:p>
      </dgm:t>
    </dgm:pt>
    <dgm:pt modelId="{13037CCD-5AC3-48A5-BEBC-C9D614125F3E}" type="parTrans" cxnId="{27921566-18FE-413B-A856-3A98D9098509}">
      <dgm:prSet/>
      <dgm:spPr/>
      <dgm:t>
        <a:bodyPr/>
        <a:lstStyle/>
        <a:p>
          <a:endParaRPr lang="en-IN" sz="2000">
            <a:solidFill>
              <a:schemeClr val="tx1"/>
            </a:solidFill>
          </a:endParaRPr>
        </a:p>
      </dgm:t>
    </dgm:pt>
    <dgm:pt modelId="{CCE3E7CB-0F33-4B41-9F1E-B00C1E0E7295}" type="sibTrans" cxnId="{27921566-18FE-413B-A856-3A98D9098509}">
      <dgm:prSet/>
      <dgm:spPr/>
      <dgm:t>
        <a:bodyPr/>
        <a:lstStyle/>
        <a:p>
          <a:endParaRPr lang="en-IN" sz="2000">
            <a:solidFill>
              <a:schemeClr val="tx1"/>
            </a:solidFill>
          </a:endParaRPr>
        </a:p>
      </dgm:t>
    </dgm:pt>
    <dgm:pt modelId="{09A82F5A-5186-4FF5-8192-F698BE9C1E25}">
      <dgm:prSet phldrT="[Text]" custT="1">
        <dgm:style>
          <a:lnRef idx="2">
            <a:schemeClr val="accent2"/>
          </a:lnRef>
          <a:fillRef idx="1">
            <a:schemeClr val="lt1"/>
          </a:fillRef>
          <a:effectRef idx="0">
            <a:schemeClr val="accent2"/>
          </a:effectRef>
          <a:fontRef idx="minor">
            <a:schemeClr val="dk1"/>
          </a:fontRef>
        </dgm:style>
      </dgm:prSet>
      <dgm:spPr>
        <a:ln w="12700">
          <a:solidFill>
            <a:schemeClr val="accent2"/>
          </a:solidFill>
        </a:ln>
      </dgm:spPr>
      <dgm:t>
        <a:bodyPr/>
        <a:lstStyle/>
        <a:p>
          <a:r>
            <a:rPr lang="en-IN" sz="2000" dirty="0">
              <a:solidFill>
                <a:schemeClr val="tx1"/>
              </a:solidFill>
              <a:latin typeface="+mj-lt"/>
            </a:rPr>
            <a:t>Can be sent from premises of one JW to that of another</a:t>
          </a:r>
        </a:p>
      </dgm:t>
    </dgm:pt>
    <dgm:pt modelId="{B7A6B77C-BE32-415F-AB0C-AC68306FA545}" type="parTrans" cxnId="{36205549-37ED-40B5-B8E9-A6B57A9068B7}">
      <dgm:prSet/>
      <dgm:spPr/>
      <dgm:t>
        <a:bodyPr/>
        <a:lstStyle/>
        <a:p>
          <a:endParaRPr lang="en-IN"/>
        </a:p>
      </dgm:t>
    </dgm:pt>
    <dgm:pt modelId="{D7C1D2C5-55BD-4930-97AD-8D2ABCB8CCD7}" type="sibTrans" cxnId="{36205549-37ED-40B5-B8E9-A6B57A9068B7}">
      <dgm:prSet/>
      <dgm:spPr/>
      <dgm:t>
        <a:bodyPr/>
        <a:lstStyle/>
        <a:p>
          <a:endParaRPr lang="en-IN"/>
        </a:p>
      </dgm:t>
    </dgm:pt>
    <dgm:pt modelId="{0FAACF44-8C68-4B1B-9FD2-B176AB9745F9}">
      <dgm:prSet phldrT="[Text]" custT="1">
        <dgm:style>
          <a:lnRef idx="2">
            <a:schemeClr val="accent2"/>
          </a:lnRef>
          <a:fillRef idx="1">
            <a:schemeClr val="lt1"/>
          </a:fillRef>
          <a:effectRef idx="0">
            <a:schemeClr val="accent2"/>
          </a:effectRef>
          <a:fontRef idx="minor">
            <a:schemeClr val="dk1"/>
          </a:fontRef>
        </dgm:style>
      </dgm:prSet>
      <dgm:spPr>
        <a:ln w="12700">
          <a:solidFill>
            <a:schemeClr val="accent2"/>
          </a:solidFill>
        </a:ln>
      </dgm:spPr>
      <dgm:t>
        <a:bodyPr/>
        <a:lstStyle/>
        <a:p>
          <a:r>
            <a:rPr lang="en-IN" sz="2000" dirty="0">
              <a:solidFill>
                <a:schemeClr val="tx1"/>
              </a:solidFill>
              <a:latin typeface="+mj-lt"/>
            </a:rPr>
            <a:t>Principal </a:t>
          </a:r>
          <a:r>
            <a:rPr lang="en-IN" sz="2000" b="1" dirty="0">
              <a:solidFill>
                <a:schemeClr val="tx1"/>
              </a:solidFill>
              <a:latin typeface="+mj-lt"/>
            </a:rPr>
            <a:t>allowed ITC </a:t>
          </a:r>
          <a:r>
            <a:rPr lang="en-IN" sz="2000" dirty="0">
              <a:solidFill>
                <a:schemeClr val="tx1"/>
              </a:solidFill>
              <a:latin typeface="+mj-lt"/>
            </a:rPr>
            <a:t>on inputs and capital goods sent for JW, even if directly sent to JW premises before first receiving them</a:t>
          </a:r>
        </a:p>
      </dgm:t>
    </dgm:pt>
    <dgm:pt modelId="{22FDA75D-53EE-44CE-92B4-D1594E2A7E57}" type="parTrans" cxnId="{3EC52424-2159-48D5-9093-8BC99BB2D3BC}">
      <dgm:prSet/>
      <dgm:spPr/>
      <dgm:t>
        <a:bodyPr/>
        <a:lstStyle/>
        <a:p>
          <a:endParaRPr lang="en-IN"/>
        </a:p>
      </dgm:t>
    </dgm:pt>
    <dgm:pt modelId="{C91AFA40-D3A8-4415-961A-295D51B470D1}" type="sibTrans" cxnId="{3EC52424-2159-48D5-9093-8BC99BB2D3BC}">
      <dgm:prSet/>
      <dgm:spPr/>
      <dgm:t>
        <a:bodyPr/>
        <a:lstStyle/>
        <a:p>
          <a:endParaRPr lang="en-IN"/>
        </a:p>
      </dgm:t>
    </dgm:pt>
    <dgm:pt modelId="{70F1FC28-D506-4E73-A13A-C925D3C99460}">
      <dgm:prSet custT="1">
        <dgm:style>
          <a:lnRef idx="2">
            <a:schemeClr val="accent2"/>
          </a:lnRef>
          <a:fillRef idx="1">
            <a:schemeClr val="lt1"/>
          </a:fillRef>
          <a:effectRef idx="0">
            <a:schemeClr val="accent2"/>
          </a:effectRef>
          <a:fontRef idx="minor">
            <a:schemeClr val="dk1"/>
          </a:fontRef>
        </dgm:style>
      </dgm:prSet>
      <dgm:spPr>
        <a:noFill/>
        <a:ln w="19050"/>
      </dgm:spPr>
      <dgm:t>
        <a:bodyPr/>
        <a:lstStyle/>
        <a:p>
          <a:r>
            <a:rPr lang="en-IN" sz="2000" dirty="0">
              <a:solidFill>
                <a:schemeClr val="tx1"/>
              </a:solidFill>
              <a:latin typeface="+mj-lt"/>
            </a:rPr>
            <a:t>Details of goods sent/ received during a month to be declared in returns</a:t>
          </a:r>
        </a:p>
      </dgm:t>
    </dgm:pt>
    <dgm:pt modelId="{BB385B7B-E5D7-4B40-8538-F9EF6A46D3BC}" type="parTrans" cxnId="{73BC09AF-20D2-4DF6-B43A-50F2D78896FB}">
      <dgm:prSet/>
      <dgm:spPr/>
      <dgm:t>
        <a:bodyPr/>
        <a:lstStyle/>
        <a:p>
          <a:endParaRPr lang="en-IN"/>
        </a:p>
      </dgm:t>
    </dgm:pt>
    <dgm:pt modelId="{E6C42C50-7B07-46D2-91BE-6C948B68B905}" type="sibTrans" cxnId="{73BC09AF-20D2-4DF6-B43A-50F2D78896FB}">
      <dgm:prSet/>
      <dgm:spPr/>
      <dgm:t>
        <a:bodyPr/>
        <a:lstStyle/>
        <a:p>
          <a:endParaRPr lang="en-IN"/>
        </a:p>
      </dgm:t>
    </dgm:pt>
    <dgm:pt modelId="{BA8D61B0-D549-4697-8A07-4F698113110B}">
      <dgm:prSet custT="1">
        <dgm:style>
          <a:lnRef idx="2">
            <a:schemeClr val="accent2"/>
          </a:lnRef>
          <a:fillRef idx="1">
            <a:schemeClr val="lt1"/>
          </a:fillRef>
          <a:effectRef idx="0">
            <a:schemeClr val="accent2"/>
          </a:effectRef>
          <a:fontRef idx="minor">
            <a:schemeClr val="dk1"/>
          </a:fontRef>
        </dgm:style>
      </dgm:prSet>
      <dgm:spPr>
        <a:noFill/>
        <a:ln w="19050"/>
      </dgm:spPr>
      <dgm:t>
        <a:bodyPr/>
        <a:lstStyle/>
        <a:p>
          <a:r>
            <a:rPr lang="en-IN" sz="2000" dirty="0">
              <a:solidFill>
                <a:schemeClr val="tx1"/>
              </a:solidFill>
              <a:latin typeface="+mj-lt"/>
            </a:rPr>
            <a:t>DC to contain details of date, GSTIN of JW if registered, taxable amount, place of supply, etc.</a:t>
          </a:r>
        </a:p>
      </dgm:t>
    </dgm:pt>
    <dgm:pt modelId="{1B0B137F-2EA7-4BAC-8511-8AC41265BADC}" type="parTrans" cxnId="{6C97648A-646D-4852-BBE9-E201D7F8BE3F}">
      <dgm:prSet/>
      <dgm:spPr/>
      <dgm:t>
        <a:bodyPr/>
        <a:lstStyle/>
        <a:p>
          <a:endParaRPr lang="en-IN"/>
        </a:p>
      </dgm:t>
    </dgm:pt>
    <dgm:pt modelId="{D142D195-92DE-4A27-9BF0-77CAE59F99F1}" type="sibTrans" cxnId="{6C97648A-646D-4852-BBE9-E201D7F8BE3F}">
      <dgm:prSet/>
      <dgm:spPr/>
      <dgm:t>
        <a:bodyPr/>
        <a:lstStyle/>
        <a:p>
          <a:endParaRPr lang="en-IN"/>
        </a:p>
      </dgm:t>
    </dgm:pt>
    <dgm:pt modelId="{5736492A-D676-4494-856C-A27E64964D3E}">
      <dgm:prSet custT="1">
        <dgm:style>
          <a:lnRef idx="2">
            <a:schemeClr val="accent2"/>
          </a:lnRef>
          <a:fillRef idx="1">
            <a:schemeClr val="lt1"/>
          </a:fillRef>
          <a:effectRef idx="0">
            <a:schemeClr val="accent2"/>
          </a:effectRef>
          <a:fontRef idx="minor">
            <a:schemeClr val="dk1"/>
          </a:fontRef>
        </dgm:style>
      </dgm:prSet>
      <dgm:spPr>
        <a:noFill/>
        <a:ln w="19050"/>
      </dgm:spPr>
      <dgm:t>
        <a:bodyPr/>
        <a:lstStyle/>
        <a:p>
          <a:r>
            <a:rPr lang="en-IN" sz="2000" dirty="0">
              <a:solidFill>
                <a:schemeClr val="tx1"/>
              </a:solidFill>
              <a:latin typeface="+mj-lt"/>
            </a:rPr>
            <a:t>Even in case goods are directly sent for JW</a:t>
          </a:r>
        </a:p>
      </dgm:t>
    </dgm:pt>
    <dgm:pt modelId="{B60E64E3-9506-4F69-9FEF-E96A4782C1EA}" type="parTrans" cxnId="{2F014FA0-F0B3-4A53-860C-F23CA6057A7E}">
      <dgm:prSet/>
      <dgm:spPr/>
      <dgm:t>
        <a:bodyPr/>
        <a:lstStyle/>
        <a:p>
          <a:endParaRPr lang="en-IN"/>
        </a:p>
      </dgm:t>
    </dgm:pt>
    <dgm:pt modelId="{5C241D18-BE8F-407C-B593-499E5992B7C4}" type="sibTrans" cxnId="{2F014FA0-F0B3-4A53-860C-F23CA6057A7E}">
      <dgm:prSet/>
      <dgm:spPr/>
      <dgm:t>
        <a:bodyPr/>
        <a:lstStyle/>
        <a:p>
          <a:endParaRPr lang="en-IN"/>
        </a:p>
      </dgm:t>
    </dgm:pt>
    <dgm:pt modelId="{F73929C4-62C2-40C4-946D-915E539D590F}" type="pres">
      <dgm:prSet presAssocID="{62BA858E-BE58-4705-AB7E-A214DDEB2294}" presName="linear" presStyleCnt="0">
        <dgm:presLayoutVars>
          <dgm:dir/>
          <dgm:animLvl val="lvl"/>
          <dgm:resizeHandles val="exact"/>
        </dgm:presLayoutVars>
      </dgm:prSet>
      <dgm:spPr/>
      <dgm:t>
        <a:bodyPr/>
        <a:lstStyle/>
        <a:p>
          <a:endParaRPr lang="en-US"/>
        </a:p>
      </dgm:t>
    </dgm:pt>
    <dgm:pt modelId="{064F0770-FA8B-4064-9024-FED4AE36CB08}" type="pres">
      <dgm:prSet presAssocID="{C4428139-703E-4293-96C8-99B49217708B}" presName="parentLin" presStyleCnt="0"/>
      <dgm:spPr/>
    </dgm:pt>
    <dgm:pt modelId="{90EBB1F0-4D35-4D83-B584-FB332D476A66}" type="pres">
      <dgm:prSet presAssocID="{C4428139-703E-4293-96C8-99B49217708B}" presName="parentLeftMargin" presStyleLbl="node1" presStyleIdx="0" presStyleCnt="2"/>
      <dgm:spPr/>
      <dgm:t>
        <a:bodyPr/>
        <a:lstStyle/>
        <a:p>
          <a:endParaRPr lang="en-US"/>
        </a:p>
      </dgm:t>
    </dgm:pt>
    <dgm:pt modelId="{072E70FD-ADA3-4E39-B5F9-EC5422E66C6C}" type="pres">
      <dgm:prSet presAssocID="{C4428139-703E-4293-96C8-99B49217708B}" presName="parentText" presStyleLbl="node1" presStyleIdx="0" presStyleCnt="2" custScaleX="133100" custScaleY="139717">
        <dgm:presLayoutVars>
          <dgm:chMax val="0"/>
          <dgm:bulletEnabled val="1"/>
        </dgm:presLayoutVars>
      </dgm:prSet>
      <dgm:spPr/>
      <dgm:t>
        <a:bodyPr/>
        <a:lstStyle/>
        <a:p>
          <a:endParaRPr lang="en-US"/>
        </a:p>
      </dgm:t>
    </dgm:pt>
    <dgm:pt modelId="{E689DF21-8CBF-4A93-9409-562D2B713437}" type="pres">
      <dgm:prSet presAssocID="{C4428139-703E-4293-96C8-99B49217708B}" presName="negativeSpace" presStyleCnt="0"/>
      <dgm:spPr/>
    </dgm:pt>
    <dgm:pt modelId="{D00EC889-CABC-4C13-9D3E-B57344C7909E}" type="pres">
      <dgm:prSet presAssocID="{C4428139-703E-4293-96C8-99B49217708B}" presName="childText" presStyleLbl="conFgAcc1" presStyleIdx="0" presStyleCnt="2">
        <dgm:presLayoutVars>
          <dgm:bulletEnabled val="1"/>
        </dgm:presLayoutVars>
      </dgm:prSet>
      <dgm:spPr/>
      <dgm:t>
        <a:bodyPr/>
        <a:lstStyle/>
        <a:p>
          <a:endParaRPr lang="en-US"/>
        </a:p>
      </dgm:t>
    </dgm:pt>
    <dgm:pt modelId="{4E920AC0-2416-4E2A-8C8A-231D35C64C81}" type="pres">
      <dgm:prSet presAssocID="{CCE3E7CB-0F33-4B41-9F1E-B00C1E0E7295}" presName="spaceBetweenRectangles" presStyleCnt="0"/>
      <dgm:spPr/>
    </dgm:pt>
    <dgm:pt modelId="{799F03FA-38AE-4AD5-A9C0-D9A2697232B8}" type="pres">
      <dgm:prSet presAssocID="{85DAB062-A9B6-4AEA-9D00-BE52615AB8BF}" presName="parentLin" presStyleCnt="0"/>
      <dgm:spPr/>
    </dgm:pt>
    <dgm:pt modelId="{5D176ACE-3A1B-4BCE-BECD-C3C6B6813BFC}" type="pres">
      <dgm:prSet presAssocID="{85DAB062-A9B6-4AEA-9D00-BE52615AB8BF}" presName="parentLeftMargin" presStyleLbl="node1" presStyleIdx="0" presStyleCnt="2"/>
      <dgm:spPr/>
      <dgm:t>
        <a:bodyPr/>
        <a:lstStyle/>
        <a:p>
          <a:endParaRPr lang="en-US"/>
        </a:p>
      </dgm:t>
    </dgm:pt>
    <dgm:pt modelId="{6227F905-78D6-4922-857A-9A55409190B4}" type="pres">
      <dgm:prSet presAssocID="{85DAB062-A9B6-4AEA-9D00-BE52615AB8BF}" presName="parentText" presStyleLbl="node1" presStyleIdx="1" presStyleCnt="2" custScaleX="133100" custScaleY="133100">
        <dgm:presLayoutVars>
          <dgm:chMax val="0"/>
          <dgm:bulletEnabled val="1"/>
        </dgm:presLayoutVars>
      </dgm:prSet>
      <dgm:spPr/>
      <dgm:t>
        <a:bodyPr/>
        <a:lstStyle/>
        <a:p>
          <a:endParaRPr lang="en-US"/>
        </a:p>
      </dgm:t>
    </dgm:pt>
    <dgm:pt modelId="{E5B12D35-6DAA-435C-B499-2D70952AC2A4}" type="pres">
      <dgm:prSet presAssocID="{85DAB062-A9B6-4AEA-9D00-BE52615AB8BF}" presName="negativeSpace" presStyleCnt="0"/>
      <dgm:spPr/>
    </dgm:pt>
    <dgm:pt modelId="{FB51D400-675A-407B-B36B-399267FE3375}" type="pres">
      <dgm:prSet presAssocID="{85DAB062-A9B6-4AEA-9D00-BE52615AB8BF}" presName="childText" presStyleLbl="conFgAcc1" presStyleIdx="1" presStyleCnt="2">
        <dgm:presLayoutVars>
          <dgm:bulletEnabled val="1"/>
        </dgm:presLayoutVars>
        <dgm:style>
          <a:lnRef idx="2">
            <a:schemeClr val="accent2"/>
          </a:lnRef>
          <a:fillRef idx="1">
            <a:schemeClr val="lt1"/>
          </a:fillRef>
          <a:effectRef idx="0">
            <a:schemeClr val="accent2"/>
          </a:effectRef>
          <a:fontRef idx="minor">
            <a:schemeClr val="dk1"/>
          </a:fontRef>
        </dgm:style>
      </dgm:prSet>
      <dgm:spPr>
        <a:ln w="9525"/>
      </dgm:spPr>
      <dgm:t>
        <a:bodyPr/>
        <a:lstStyle/>
        <a:p>
          <a:endParaRPr lang="en-US"/>
        </a:p>
      </dgm:t>
    </dgm:pt>
  </dgm:ptLst>
  <dgm:cxnLst>
    <dgm:cxn modelId="{01DE3FEE-26AC-43E3-8636-B669687E594F}" type="presOf" srcId="{85DAB062-A9B6-4AEA-9D00-BE52615AB8BF}" destId="{6227F905-78D6-4922-857A-9A55409190B4}" srcOrd="1" destOrd="0" presId="urn:microsoft.com/office/officeart/2005/8/layout/list1"/>
    <dgm:cxn modelId="{940702E1-A850-4F38-B201-DD5C372C0435}" type="presOf" srcId="{70F1FC28-D506-4E73-A13A-C925D3C99460}" destId="{FB51D400-675A-407B-B36B-399267FE3375}" srcOrd="0" destOrd="2" presId="urn:microsoft.com/office/officeart/2005/8/layout/list1"/>
    <dgm:cxn modelId="{2C8783D8-2C7D-4BAF-94E4-A802EB8A7CE3}" type="presOf" srcId="{C4428139-703E-4293-96C8-99B49217708B}" destId="{072E70FD-ADA3-4E39-B5F9-EC5422E66C6C}" srcOrd="1" destOrd="0" presId="urn:microsoft.com/office/officeart/2005/8/layout/list1"/>
    <dgm:cxn modelId="{F2D31371-EB4E-4266-B24B-5BB4101C9303}" type="presOf" srcId="{85DAB062-A9B6-4AEA-9D00-BE52615AB8BF}" destId="{5D176ACE-3A1B-4BCE-BECD-C3C6B6813BFC}" srcOrd="0" destOrd="0" presId="urn:microsoft.com/office/officeart/2005/8/layout/list1"/>
    <dgm:cxn modelId="{2F014FA0-F0B3-4A53-860C-F23CA6057A7E}" srcId="{85DAB062-A9B6-4AEA-9D00-BE52615AB8BF}" destId="{5736492A-D676-4494-856C-A27E64964D3E}" srcOrd="0" destOrd="0" parTransId="{B60E64E3-9506-4F69-9FEF-E96A4782C1EA}" sibTransId="{5C241D18-BE8F-407C-B593-499E5992B7C4}"/>
    <dgm:cxn modelId="{F5C5A086-C684-49D6-A6D2-AAA31D492C0F}" type="presOf" srcId="{09A82F5A-5186-4FF5-8192-F698BE9C1E25}" destId="{D00EC889-CABC-4C13-9D3E-B57344C7909E}" srcOrd="0" destOrd="1" presId="urn:microsoft.com/office/officeart/2005/8/layout/list1"/>
    <dgm:cxn modelId="{6C97648A-646D-4852-BBE9-E201D7F8BE3F}" srcId="{85DAB062-A9B6-4AEA-9D00-BE52615AB8BF}" destId="{BA8D61B0-D549-4697-8A07-4F698113110B}" srcOrd="1" destOrd="0" parTransId="{1B0B137F-2EA7-4BAC-8511-8AC41265BADC}" sibTransId="{D142D195-92DE-4A27-9BF0-77CAE59F99F1}"/>
    <dgm:cxn modelId="{59CAF59F-D516-44B1-9DB4-E3A7CEDD4C43}" type="presOf" srcId="{0FAACF44-8C68-4B1B-9FD2-B176AB9745F9}" destId="{D00EC889-CABC-4C13-9D3E-B57344C7909E}" srcOrd="0" destOrd="0" presId="urn:microsoft.com/office/officeart/2005/8/layout/list1"/>
    <dgm:cxn modelId="{0BB73A8E-CE0E-4139-B63D-F395C93AE313}" type="presOf" srcId="{5736492A-D676-4494-856C-A27E64964D3E}" destId="{FB51D400-675A-407B-B36B-399267FE3375}" srcOrd="0" destOrd="0" presId="urn:microsoft.com/office/officeart/2005/8/layout/list1"/>
    <dgm:cxn modelId="{36205549-37ED-40B5-B8E9-A6B57A9068B7}" srcId="{C4428139-703E-4293-96C8-99B49217708B}" destId="{09A82F5A-5186-4FF5-8192-F698BE9C1E25}" srcOrd="1" destOrd="0" parTransId="{B7A6B77C-BE32-415F-AB0C-AC68306FA545}" sibTransId="{D7C1D2C5-55BD-4930-97AD-8D2ABCB8CCD7}"/>
    <dgm:cxn modelId="{8B8E6C11-00AE-47D4-832B-0D2B67C23704}" type="presOf" srcId="{BA8D61B0-D549-4697-8A07-4F698113110B}" destId="{FB51D400-675A-407B-B36B-399267FE3375}" srcOrd="0" destOrd="1" presId="urn:microsoft.com/office/officeart/2005/8/layout/list1"/>
    <dgm:cxn modelId="{27921566-18FE-413B-A856-3A98D9098509}" srcId="{62BA858E-BE58-4705-AB7E-A214DDEB2294}" destId="{C4428139-703E-4293-96C8-99B49217708B}" srcOrd="0" destOrd="0" parTransId="{13037CCD-5AC3-48A5-BEBC-C9D614125F3E}" sibTransId="{CCE3E7CB-0F33-4B41-9F1E-B00C1E0E7295}"/>
    <dgm:cxn modelId="{70C08AB2-8270-4A09-8DBB-F456D9E8B3B5}" type="presOf" srcId="{C4428139-703E-4293-96C8-99B49217708B}" destId="{90EBB1F0-4D35-4D83-B584-FB332D476A66}" srcOrd="0" destOrd="0" presId="urn:microsoft.com/office/officeart/2005/8/layout/list1"/>
    <dgm:cxn modelId="{73BC09AF-20D2-4DF6-B43A-50F2D78896FB}" srcId="{85DAB062-A9B6-4AEA-9D00-BE52615AB8BF}" destId="{70F1FC28-D506-4E73-A13A-C925D3C99460}" srcOrd="2" destOrd="0" parTransId="{BB385B7B-E5D7-4B40-8538-F9EF6A46D3BC}" sibTransId="{E6C42C50-7B07-46D2-91BE-6C948B68B905}"/>
    <dgm:cxn modelId="{A6627830-BF1B-4856-AB6A-7E55D0D127E1}" type="presOf" srcId="{62BA858E-BE58-4705-AB7E-A214DDEB2294}" destId="{F73929C4-62C2-40C4-946D-915E539D590F}" srcOrd="0" destOrd="0" presId="urn:microsoft.com/office/officeart/2005/8/layout/list1"/>
    <dgm:cxn modelId="{E57769E5-801B-4366-8B93-F16B8B641F06}" srcId="{62BA858E-BE58-4705-AB7E-A214DDEB2294}" destId="{85DAB062-A9B6-4AEA-9D00-BE52615AB8BF}" srcOrd="1" destOrd="0" parTransId="{D1E2D00F-10CF-4E34-85C9-A4B195ED8AA8}" sibTransId="{DE1E07D4-3E55-4916-9C20-C4EB3597D026}"/>
    <dgm:cxn modelId="{3EC52424-2159-48D5-9093-8BC99BB2D3BC}" srcId="{C4428139-703E-4293-96C8-99B49217708B}" destId="{0FAACF44-8C68-4B1B-9FD2-B176AB9745F9}" srcOrd="0" destOrd="0" parTransId="{22FDA75D-53EE-44CE-92B4-D1594E2A7E57}" sibTransId="{C91AFA40-D3A8-4415-961A-295D51B470D1}"/>
    <dgm:cxn modelId="{6F079D65-AA99-4FE1-8B65-E52A03E45CFF}" type="presParOf" srcId="{F73929C4-62C2-40C4-946D-915E539D590F}" destId="{064F0770-FA8B-4064-9024-FED4AE36CB08}" srcOrd="0" destOrd="0" presId="urn:microsoft.com/office/officeart/2005/8/layout/list1"/>
    <dgm:cxn modelId="{99529339-F58B-48EE-8320-819AF7B91FBB}" type="presParOf" srcId="{064F0770-FA8B-4064-9024-FED4AE36CB08}" destId="{90EBB1F0-4D35-4D83-B584-FB332D476A66}" srcOrd="0" destOrd="0" presId="urn:microsoft.com/office/officeart/2005/8/layout/list1"/>
    <dgm:cxn modelId="{DE3DE265-61EF-49E9-B1E9-133E05FE6EF3}" type="presParOf" srcId="{064F0770-FA8B-4064-9024-FED4AE36CB08}" destId="{072E70FD-ADA3-4E39-B5F9-EC5422E66C6C}" srcOrd="1" destOrd="0" presId="urn:microsoft.com/office/officeart/2005/8/layout/list1"/>
    <dgm:cxn modelId="{18AD3599-9881-4540-8EEB-6D635C7895B4}" type="presParOf" srcId="{F73929C4-62C2-40C4-946D-915E539D590F}" destId="{E689DF21-8CBF-4A93-9409-562D2B713437}" srcOrd="1" destOrd="0" presId="urn:microsoft.com/office/officeart/2005/8/layout/list1"/>
    <dgm:cxn modelId="{FAEE1AC1-9E24-4F78-95E5-D63F83B844A1}" type="presParOf" srcId="{F73929C4-62C2-40C4-946D-915E539D590F}" destId="{D00EC889-CABC-4C13-9D3E-B57344C7909E}" srcOrd="2" destOrd="0" presId="urn:microsoft.com/office/officeart/2005/8/layout/list1"/>
    <dgm:cxn modelId="{E508CB4F-D92A-4D28-9092-CC7488E1457F}" type="presParOf" srcId="{F73929C4-62C2-40C4-946D-915E539D590F}" destId="{4E920AC0-2416-4E2A-8C8A-231D35C64C81}" srcOrd="3" destOrd="0" presId="urn:microsoft.com/office/officeart/2005/8/layout/list1"/>
    <dgm:cxn modelId="{C1FDFED6-04B8-4693-8E9A-DE769A69C0F2}" type="presParOf" srcId="{F73929C4-62C2-40C4-946D-915E539D590F}" destId="{799F03FA-38AE-4AD5-A9C0-D9A2697232B8}" srcOrd="4" destOrd="0" presId="urn:microsoft.com/office/officeart/2005/8/layout/list1"/>
    <dgm:cxn modelId="{C4040961-14BA-494E-9C8D-C3B97F68A705}" type="presParOf" srcId="{799F03FA-38AE-4AD5-A9C0-D9A2697232B8}" destId="{5D176ACE-3A1B-4BCE-BECD-C3C6B6813BFC}" srcOrd="0" destOrd="0" presId="urn:microsoft.com/office/officeart/2005/8/layout/list1"/>
    <dgm:cxn modelId="{A70EFB74-EEDF-43A2-A792-FB0E3B9FD5B6}" type="presParOf" srcId="{799F03FA-38AE-4AD5-A9C0-D9A2697232B8}" destId="{6227F905-78D6-4922-857A-9A55409190B4}" srcOrd="1" destOrd="0" presId="urn:microsoft.com/office/officeart/2005/8/layout/list1"/>
    <dgm:cxn modelId="{889C1FCD-0B95-4420-B570-A1810D8DA843}" type="presParOf" srcId="{F73929C4-62C2-40C4-946D-915E539D590F}" destId="{E5B12D35-6DAA-435C-B499-2D70952AC2A4}" srcOrd="5" destOrd="0" presId="urn:microsoft.com/office/officeart/2005/8/layout/list1"/>
    <dgm:cxn modelId="{B25024DA-0F54-47A9-A57D-ADAD5EA31A90}" type="presParOf" srcId="{F73929C4-62C2-40C4-946D-915E539D590F}" destId="{FB51D400-675A-407B-B36B-399267FE337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BA858E-BE58-4705-AB7E-A214DDEB2294}" type="doc">
      <dgm:prSet loTypeId="urn:microsoft.com/office/officeart/2005/8/layout/list1" loCatId="list" qsTypeId="urn:microsoft.com/office/officeart/2005/8/quickstyle/simple1" qsCatId="simple" csTypeId="urn:microsoft.com/office/officeart/2005/8/colors/accent3_5" csCatId="accent3" phldr="1"/>
      <dgm:spPr/>
      <dgm:t>
        <a:bodyPr/>
        <a:lstStyle/>
        <a:p>
          <a:endParaRPr lang="en-IN"/>
        </a:p>
      </dgm:t>
    </dgm:pt>
    <dgm:pt modelId="{85DAB062-A9B6-4AEA-9D00-BE52615AB8BF}">
      <dgm:prSe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a:ln w="19050"/>
      </dgm:spPr>
      <dgm:t>
        <a:bodyPr/>
        <a:lstStyle/>
        <a:p>
          <a:r>
            <a:rPr lang="en-IN" sz="2000" b="1" dirty="0">
              <a:solidFill>
                <a:schemeClr val="tx1"/>
              </a:solidFill>
              <a:latin typeface="+mj-lt"/>
            </a:rPr>
            <a:t>Supply deemed </a:t>
          </a:r>
          <a:r>
            <a:rPr lang="en-IN" sz="2000" dirty="0">
              <a:solidFill>
                <a:schemeClr val="tx1"/>
              </a:solidFill>
              <a:latin typeface="+mj-lt"/>
            </a:rPr>
            <a:t>to be made on date of sending such goods if:</a:t>
          </a:r>
        </a:p>
      </dgm:t>
    </dgm:pt>
    <dgm:pt modelId="{D1E2D00F-10CF-4E34-85C9-A4B195ED8AA8}" type="parTrans" cxnId="{E57769E5-801B-4366-8B93-F16B8B641F06}">
      <dgm:prSet/>
      <dgm:spPr/>
      <dgm:t>
        <a:bodyPr/>
        <a:lstStyle/>
        <a:p>
          <a:endParaRPr lang="en-IN" sz="2000">
            <a:solidFill>
              <a:schemeClr val="tx1"/>
            </a:solidFill>
            <a:latin typeface="+mj-lt"/>
          </a:endParaRPr>
        </a:p>
      </dgm:t>
    </dgm:pt>
    <dgm:pt modelId="{DE1E07D4-3E55-4916-9C20-C4EB3597D026}" type="sibTrans" cxnId="{E57769E5-801B-4366-8B93-F16B8B641F06}">
      <dgm:prSet/>
      <dgm:spPr/>
      <dgm:t>
        <a:bodyPr/>
        <a:lstStyle/>
        <a:p>
          <a:endParaRPr lang="en-IN" sz="2000">
            <a:solidFill>
              <a:schemeClr val="tx1"/>
            </a:solidFill>
            <a:latin typeface="+mj-lt"/>
          </a:endParaRPr>
        </a:p>
      </dgm:t>
    </dgm:pt>
    <dgm:pt modelId="{8156D283-6B7D-4765-9994-D8A6555C7122}">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r>
            <a:rPr lang="en-IN" sz="2000" dirty="0">
              <a:solidFill>
                <a:schemeClr val="tx1"/>
              </a:solidFill>
              <a:latin typeface="+mj-lt"/>
            </a:rPr>
            <a:t>Inputs not received within 1 year of dispatch</a:t>
          </a:r>
        </a:p>
      </dgm:t>
    </dgm:pt>
    <dgm:pt modelId="{800E71A5-1430-43AF-A7E5-0E4A206D1815}" type="parTrans" cxnId="{CD0DE8A1-885A-4860-BF69-E80166130816}">
      <dgm:prSet/>
      <dgm:spPr/>
      <dgm:t>
        <a:bodyPr/>
        <a:lstStyle/>
        <a:p>
          <a:endParaRPr lang="en-IN"/>
        </a:p>
      </dgm:t>
    </dgm:pt>
    <dgm:pt modelId="{6982EE01-190D-45C7-9331-D3936E7782EA}" type="sibTrans" cxnId="{CD0DE8A1-885A-4860-BF69-E80166130816}">
      <dgm:prSet/>
      <dgm:spPr/>
      <dgm:t>
        <a:bodyPr/>
        <a:lstStyle/>
        <a:p>
          <a:endParaRPr lang="en-IN"/>
        </a:p>
      </dgm:t>
    </dgm:pt>
    <dgm:pt modelId="{071BA5B8-CD3A-4951-BA0F-F7890BB9750C}">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r>
            <a:rPr lang="en-IN" sz="2000" dirty="0">
              <a:solidFill>
                <a:schemeClr val="tx1"/>
              </a:solidFill>
              <a:latin typeface="+mj-lt"/>
            </a:rPr>
            <a:t>Inputs </a:t>
          </a:r>
          <a:r>
            <a:rPr lang="en-IN" sz="2000" b="1" u="sng" dirty="0">
              <a:solidFill>
                <a:schemeClr val="tx1"/>
              </a:solidFill>
              <a:latin typeface="+mj-lt"/>
            </a:rPr>
            <a:t>directly dispatched</a:t>
          </a:r>
          <a:r>
            <a:rPr lang="en-IN" sz="2000" dirty="0">
              <a:solidFill>
                <a:schemeClr val="tx1"/>
              </a:solidFill>
              <a:latin typeface="+mj-lt"/>
            </a:rPr>
            <a:t> from job worker’s premises within 1 year of dispatch – permitted only if:</a:t>
          </a:r>
        </a:p>
      </dgm:t>
    </dgm:pt>
    <dgm:pt modelId="{AE908CA4-6B95-4D6E-BA5D-573A4C37FEE0}" type="parTrans" cxnId="{85CA4D0C-FBED-484C-9A7D-026C7FD035A1}">
      <dgm:prSet/>
      <dgm:spPr/>
      <dgm:t>
        <a:bodyPr/>
        <a:lstStyle/>
        <a:p>
          <a:endParaRPr lang="en-IN"/>
        </a:p>
      </dgm:t>
    </dgm:pt>
    <dgm:pt modelId="{0FF52703-B541-4800-B361-358B2186FCD1}" type="sibTrans" cxnId="{85CA4D0C-FBED-484C-9A7D-026C7FD035A1}">
      <dgm:prSet/>
      <dgm:spPr/>
      <dgm:t>
        <a:bodyPr/>
        <a:lstStyle/>
        <a:p>
          <a:endParaRPr lang="en-IN"/>
        </a:p>
      </dgm:t>
    </dgm:pt>
    <dgm:pt modelId="{4B1523C4-0D0D-49BE-9DD2-7593AEDF0B36}">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r>
            <a:rPr lang="en-IN" sz="2000" dirty="0">
              <a:solidFill>
                <a:schemeClr val="tx1"/>
              </a:solidFill>
              <a:latin typeface="+mj-lt"/>
            </a:rPr>
            <a:t>Capital goods not received back within 3 years of dispatch</a:t>
          </a:r>
        </a:p>
      </dgm:t>
    </dgm:pt>
    <dgm:pt modelId="{54A1DAD7-15DF-465A-9407-CEA8408A8F8D}" type="parTrans" cxnId="{2D98ED73-887C-4D45-B9E3-605754DD8003}">
      <dgm:prSet/>
      <dgm:spPr/>
      <dgm:t>
        <a:bodyPr/>
        <a:lstStyle/>
        <a:p>
          <a:endParaRPr lang="en-IN"/>
        </a:p>
      </dgm:t>
    </dgm:pt>
    <dgm:pt modelId="{AFB99981-6DB2-4B27-B6BA-A8B2DDFE9DE0}" type="sibTrans" cxnId="{2D98ED73-887C-4D45-B9E3-605754DD8003}">
      <dgm:prSet/>
      <dgm:spPr/>
      <dgm:t>
        <a:bodyPr/>
        <a:lstStyle/>
        <a:p>
          <a:endParaRPr lang="en-IN"/>
        </a:p>
      </dgm:t>
    </dgm:pt>
    <dgm:pt modelId="{F26FD4C3-581C-4B90-ABAC-8D4FA97BDBE2}">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pPr>
            <a:buFont typeface="Wingdings" panose="05000000000000000000" pitchFamily="2" charset="2"/>
            <a:buChar char="Ø"/>
          </a:pPr>
          <a:r>
            <a:rPr lang="en-IN" sz="2000" b="1" i="1" dirty="0">
              <a:solidFill>
                <a:schemeClr val="tx1"/>
              </a:solidFill>
              <a:latin typeface="+mj-lt"/>
            </a:rPr>
            <a:t>Not applicable </a:t>
          </a:r>
          <a:r>
            <a:rPr lang="en-IN" sz="2000" i="1" dirty="0">
              <a:solidFill>
                <a:schemeClr val="tx1"/>
              </a:solidFill>
              <a:latin typeface="+mj-lt"/>
            </a:rPr>
            <a:t>to moulds and dies, jigs and fixtures, or tools</a:t>
          </a:r>
        </a:p>
      </dgm:t>
    </dgm:pt>
    <dgm:pt modelId="{AEED5162-706F-49C7-B251-715C6636489E}" type="parTrans" cxnId="{FB05AF32-1512-47CE-BA9D-5A2A4479BF8A}">
      <dgm:prSet/>
      <dgm:spPr/>
      <dgm:t>
        <a:bodyPr/>
        <a:lstStyle/>
        <a:p>
          <a:endParaRPr lang="en-IN"/>
        </a:p>
      </dgm:t>
    </dgm:pt>
    <dgm:pt modelId="{EE3DCC27-0487-46E1-94E2-909794EA325E}" type="sibTrans" cxnId="{FB05AF32-1512-47CE-BA9D-5A2A4479BF8A}">
      <dgm:prSet/>
      <dgm:spPr/>
      <dgm:t>
        <a:bodyPr/>
        <a:lstStyle/>
        <a:p>
          <a:endParaRPr lang="en-IN"/>
        </a:p>
      </dgm:t>
    </dgm:pt>
    <dgm:pt modelId="{7DC3C14B-B21D-46C4-A073-B50C1BB29AFD}">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r>
            <a:rPr lang="en-IN" sz="2000" i="0" u="sng" dirty="0">
              <a:solidFill>
                <a:schemeClr val="tx1"/>
              </a:solidFill>
              <a:latin typeface="+mj-lt"/>
            </a:rPr>
            <a:t>Delivery challan would work as invoice in the above</a:t>
          </a:r>
        </a:p>
      </dgm:t>
    </dgm:pt>
    <dgm:pt modelId="{A1392373-BADB-4308-9E27-AF6FAC156A30}" type="parTrans" cxnId="{0369DE61-6752-4AA0-A9AE-27E613725293}">
      <dgm:prSet/>
      <dgm:spPr/>
      <dgm:t>
        <a:bodyPr/>
        <a:lstStyle/>
        <a:p>
          <a:endParaRPr lang="en-IN"/>
        </a:p>
      </dgm:t>
    </dgm:pt>
    <dgm:pt modelId="{5D061FCC-D464-406B-BDCF-12A525140BB9}" type="sibTrans" cxnId="{0369DE61-6752-4AA0-A9AE-27E613725293}">
      <dgm:prSet/>
      <dgm:spPr/>
      <dgm:t>
        <a:bodyPr/>
        <a:lstStyle/>
        <a:p>
          <a:endParaRPr lang="en-IN"/>
        </a:p>
      </dgm:t>
    </dgm:pt>
    <dgm:pt modelId="{488B38AA-711D-43B1-A9C6-EC275B126841}">
      <dgm:prSet custT="1">
        <dgm:style>
          <a:lnRef idx="2">
            <a:schemeClr val="accent2"/>
          </a:lnRef>
          <a:fillRef idx="1">
            <a:schemeClr val="lt1"/>
          </a:fillRef>
          <a:effectRef idx="0">
            <a:schemeClr val="accent2"/>
          </a:effectRef>
          <a:fontRef idx="minor">
            <a:schemeClr val="dk1"/>
          </a:fontRef>
        </dgm:style>
      </dgm:prSet>
      <dgm:spPr>
        <a:solidFill>
          <a:schemeClr val="accent2">
            <a:lumMod val="20000"/>
            <a:lumOff val="80000"/>
          </a:schemeClr>
        </a:solidFill>
        <a:ln w="9525">
          <a:solidFill>
            <a:schemeClr val="accent2"/>
          </a:solidFill>
        </a:ln>
      </dgm:spPr>
      <dgm:t>
        <a:bodyPr/>
        <a:lstStyle/>
        <a:p>
          <a:r>
            <a:rPr lang="en-IN" sz="2000">
              <a:solidFill>
                <a:schemeClr val="tx1"/>
              </a:solidFill>
              <a:latin typeface="+mj-lt"/>
            </a:rPr>
            <a:t>Inputs/ capital goods can be received at any of the places of business of the principal</a:t>
          </a:r>
          <a:endParaRPr lang="en-IN" sz="2000" i="0" dirty="0">
            <a:solidFill>
              <a:schemeClr val="tx1"/>
            </a:solidFill>
            <a:latin typeface="+mj-lt"/>
          </a:endParaRPr>
        </a:p>
      </dgm:t>
    </dgm:pt>
    <dgm:pt modelId="{24C2668E-E1CD-45E6-B195-B69BCB2B0385}" type="parTrans" cxnId="{ECE8FCF5-1E8A-4886-A3EE-3E5BE7189E47}">
      <dgm:prSet/>
      <dgm:spPr/>
      <dgm:t>
        <a:bodyPr/>
        <a:lstStyle/>
        <a:p>
          <a:endParaRPr lang="en-IN"/>
        </a:p>
      </dgm:t>
    </dgm:pt>
    <dgm:pt modelId="{4204428D-CCC7-45CB-A646-EDACEF73BCDA}" type="sibTrans" cxnId="{ECE8FCF5-1E8A-4886-A3EE-3E5BE7189E47}">
      <dgm:prSet/>
      <dgm:spPr/>
      <dgm:t>
        <a:bodyPr/>
        <a:lstStyle/>
        <a:p>
          <a:endParaRPr lang="en-IN"/>
        </a:p>
      </dgm:t>
    </dgm:pt>
    <dgm:pt modelId="{56DF47D7-509A-4165-8515-BEACE2E85755}">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pPr>
            <a:buFont typeface="Wingdings" panose="05000000000000000000" pitchFamily="2" charset="2"/>
            <a:buChar char="Ø"/>
          </a:pPr>
          <a:r>
            <a:rPr lang="en-IN" sz="2000" dirty="0">
              <a:solidFill>
                <a:schemeClr val="tx1"/>
              </a:solidFill>
              <a:latin typeface="+mj-lt"/>
            </a:rPr>
            <a:t>Job worker’s premises is declared as ‘additional place of business’; or</a:t>
          </a:r>
        </a:p>
      </dgm:t>
    </dgm:pt>
    <dgm:pt modelId="{84F53556-3233-4241-A1ED-85EDADCF0680}" type="parTrans" cxnId="{749F5472-8A49-4E4B-AC62-AF042ADA56C2}">
      <dgm:prSet/>
      <dgm:spPr/>
      <dgm:t>
        <a:bodyPr/>
        <a:lstStyle/>
        <a:p>
          <a:endParaRPr lang="en-IN"/>
        </a:p>
      </dgm:t>
    </dgm:pt>
    <dgm:pt modelId="{80986A56-A5AB-4C55-9B69-0C37009C7D99}" type="sibTrans" cxnId="{749F5472-8A49-4E4B-AC62-AF042ADA56C2}">
      <dgm:prSet/>
      <dgm:spPr/>
      <dgm:t>
        <a:bodyPr/>
        <a:lstStyle/>
        <a:p>
          <a:endParaRPr lang="en-IN"/>
        </a:p>
      </dgm:t>
    </dgm:pt>
    <dgm:pt modelId="{062BFA16-0BA7-444F-B652-E2325A7DF8AE}">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pPr>
            <a:buFont typeface="Wingdings" panose="05000000000000000000" pitchFamily="2" charset="2"/>
            <a:buChar char="Ø"/>
          </a:pPr>
          <a:r>
            <a:rPr lang="en-IN" sz="2000" dirty="0">
              <a:solidFill>
                <a:schemeClr val="tx1"/>
              </a:solidFill>
              <a:latin typeface="+mj-lt"/>
            </a:rPr>
            <a:t>Job worker is a registered person; or</a:t>
          </a:r>
        </a:p>
      </dgm:t>
    </dgm:pt>
    <dgm:pt modelId="{65BF7944-74AE-4FE5-AE79-F9E3D1CCDC54}" type="parTrans" cxnId="{B80629DB-28B9-419F-801A-D88F3169F39B}">
      <dgm:prSet/>
      <dgm:spPr/>
      <dgm:t>
        <a:bodyPr/>
        <a:lstStyle/>
        <a:p>
          <a:endParaRPr lang="en-IN"/>
        </a:p>
      </dgm:t>
    </dgm:pt>
    <dgm:pt modelId="{26B0F059-8E41-4998-B870-2A347A55B1CB}" type="sibTrans" cxnId="{B80629DB-28B9-419F-801A-D88F3169F39B}">
      <dgm:prSet/>
      <dgm:spPr/>
      <dgm:t>
        <a:bodyPr/>
        <a:lstStyle/>
        <a:p>
          <a:endParaRPr lang="en-IN"/>
        </a:p>
      </dgm:t>
    </dgm:pt>
    <dgm:pt modelId="{1878F43B-F943-49C6-9278-B2C6B700334A}">
      <dgm:prSet custT="1">
        <dgm:style>
          <a:lnRef idx="2">
            <a:schemeClr val="accent2"/>
          </a:lnRef>
          <a:fillRef idx="1">
            <a:schemeClr val="lt1"/>
          </a:fillRef>
          <a:effectRef idx="0">
            <a:schemeClr val="accent2"/>
          </a:effectRef>
          <a:fontRef idx="minor">
            <a:schemeClr val="dk1"/>
          </a:fontRef>
        </dgm:style>
      </dgm:prSet>
      <dgm:spPr>
        <a:ln w="9525">
          <a:solidFill>
            <a:schemeClr val="accent2"/>
          </a:solidFill>
        </a:ln>
      </dgm:spPr>
      <dgm:t>
        <a:bodyPr/>
        <a:lstStyle/>
        <a:p>
          <a:pPr>
            <a:buFont typeface="Wingdings" panose="05000000000000000000" pitchFamily="2" charset="2"/>
            <a:buChar char="Ø"/>
          </a:pPr>
          <a:r>
            <a:rPr lang="en-IN" sz="2000" dirty="0">
              <a:solidFill>
                <a:schemeClr val="tx1"/>
              </a:solidFill>
              <a:latin typeface="+mj-lt"/>
            </a:rPr>
            <a:t>Principal is engaged in the supply of certain notified goods.</a:t>
          </a:r>
        </a:p>
      </dgm:t>
    </dgm:pt>
    <dgm:pt modelId="{F658CBDB-273B-4E24-9299-6C853C34CE33}" type="parTrans" cxnId="{332FF8CC-8846-4AA1-9197-E778AAD3C3BD}">
      <dgm:prSet/>
      <dgm:spPr/>
      <dgm:t>
        <a:bodyPr/>
        <a:lstStyle/>
        <a:p>
          <a:endParaRPr lang="en-IN"/>
        </a:p>
      </dgm:t>
    </dgm:pt>
    <dgm:pt modelId="{92753887-8B39-42CF-89DA-B5FFDCDA4755}" type="sibTrans" cxnId="{332FF8CC-8846-4AA1-9197-E778AAD3C3BD}">
      <dgm:prSet/>
      <dgm:spPr/>
      <dgm:t>
        <a:bodyPr/>
        <a:lstStyle/>
        <a:p>
          <a:endParaRPr lang="en-IN"/>
        </a:p>
      </dgm:t>
    </dgm:pt>
    <dgm:pt modelId="{F73929C4-62C2-40C4-946D-915E539D590F}" type="pres">
      <dgm:prSet presAssocID="{62BA858E-BE58-4705-AB7E-A214DDEB2294}" presName="linear" presStyleCnt="0">
        <dgm:presLayoutVars>
          <dgm:dir/>
          <dgm:animLvl val="lvl"/>
          <dgm:resizeHandles val="exact"/>
        </dgm:presLayoutVars>
      </dgm:prSet>
      <dgm:spPr/>
      <dgm:t>
        <a:bodyPr/>
        <a:lstStyle/>
        <a:p>
          <a:endParaRPr lang="en-US"/>
        </a:p>
      </dgm:t>
    </dgm:pt>
    <dgm:pt modelId="{799F03FA-38AE-4AD5-A9C0-D9A2697232B8}" type="pres">
      <dgm:prSet presAssocID="{85DAB062-A9B6-4AEA-9D00-BE52615AB8BF}" presName="parentLin" presStyleCnt="0"/>
      <dgm:spPr/>
    </dgm:pt>
    <dgm:pt modelId="{5D176ACE-3A1B-4BCE-BECD-C3C6B6813BFC}" type="pres">
      <dgm:prSet presAssocID="{85DAB062-A9B6-4AEA-9D00-BE52615AB8BF}" presName="parentLeftMargin" presStyleLbl="node1" presStyleIdx="0" presStyleCnt="2"/>
      <dgm:spPr/>
      <dgm:t>
        <a:bodyPr/>
        <a:lstStyle/>
        <a:p>
          <a:endParaRPr lang="en-US"/>
        </a:p>
      </dgm:t>
    </dgm:pt>
    <dgm:pt modelId="{6227F905-78D6-4922-857A-9A55409190B4}" type="pres">
      <dgm:prSet presAssocID="{85DAB062-A9B6-4AEA-9D00-BE52615AB8BF}" presName="parentText" presStyleLbl="node1" presStyleIdx="0" presStyleCnt="2" custScaleX="133100" custScaleY="133100">
        <dgm:presLayoutVars>
          <dgm:chMax val="0"/>
          <dgm:bulletEnabled val="1"/>
        </dgm:presLayoutVars>
      </dgm:prSet>
      <dgm:spPr/>
      <dgm:t>
        <a:bodyPr/>
        <a:lstStyle/>
        <a:p>
          <a:endParaRPr lang="en-US"/>
        </a:p>
      </dgm:t>
    </dgm:pt>
    <dgm:pt modelId="{E5B12D35-6DAA-435C-B499-2D70952AC2A4}" type="pres">
      <dgm:prSet presAssocID="{85DAB062-A9B6-4AEA-9D00-BE52615AB8BF}" presName="negativeSpace" presStyleCnt="0"/>
      <dgm:spPr/>
    </dgm:pt>
    <dgm:pt modelId="{FB51D400-675A-407B-B36B-399267FE3375}" type="pres">
      <dgm:prSet presAssocID="{85DAB062-A9B6-4AEA-9D00-BE52615AB8BF}" presName="childText" presStyleLbl="conFgAcc1" presStyleIdx="0" presStyleCnt="2">
        <dgm:presLayoutVars>
          <dgm:bulletEnabled val="1"/>
        </dgm:presLayoutVars>
      </dgm:prSet>
      <dgm:spPr/>
      <dgm:t>
        <a:bodyPr/>
        <a:lstStyle/>
        <a:p>
          <a:endParaRPr lang="en-US"/>
        </a:p>
      </dgm:t>
    </dgm:pt>
    <dgm:pt modelId="{C79F64C3-882A-437B-A216-DC5C010973D5}" type="pres">
      <dgm:prSet presAssocID="{DE1E07D4-3E55-4916-9C20-C4EB3597D026}" presName="spaceBetweenRectangles" presStyleCnt="0"/>
      <dgm:spPr/>
    </dgm:pt>
    <dgm:pt modelId="{2D0BBA86-BA91-4CE1-B5AF-86F0F4127341}" type="pres">
      <dgm:prSet presAssocID="{488B38AA-711D-43B1-A9C6-EC275B126841}" presName="parentLin" presStyleCnt="0"/>
      <dgm:spPr/>
    </dgm:pt>
    <dgm:pt modelId="{7F45ADF3-21B4-4167-9A6D-345D5B136DB2}" type="pres">
      <dgm:prSet presAssocID="{488B38AA-711D-43B1-A9C6-EC275B126841}" presName="parentLeftMargin" presStyleLbl="node1" presStyleIdx="0" presStyleCnt="2"/>
      <dgm:spPr/>
      <dgm:t>
        <a:bodyPr/>
        <a:lstStyle/>
        <a:p>
          <a:endParaRPr lang="en-US"/>
        </a:p>
      </dgm:t>
    </dgm:pt>
    <dgm:pt modelId="{7B0CAD5C-040C-4E87-B910-A11B2ACFB61F}" type="pres">
      <dgm:prSet presAssocID="{488B38AA-711D-43B1-A9C6-EC275B126841}" presName="parentText" presStyleLbl="node1" presStyleIdx="1" presStyleCnt="2" custScaleX="133100" custScaleY="133100">
        <dgm:presLayoutVars>
          <dgm:chMax val="0"/>
          <dgm:bulletEnabled val="1"/>
        </dgm:presLayoutVars>
      </dgm:prSet>
      <dgm:spPr/>
      <dgm:t>
        <a:bodyPr/>
        <a:lstStyle/>
        <a:p>
          <a:endParaRPr lang="en-US"/>
        </a:p>
      </dgm:t>
    </dgm:pt>
    <dgm:pt modelId="{93A99657-513D-45F6-ABEF-7A6C6801344A}" type="pres">
      <dgm:prSet presAssocID="{488B38AA-711D-43B1-A9C6-EC275B126841}" presName="negativeSpace" presStyleCnt="0"/>
      <dgm:spPr/>
    </dgm:pt>
    <dgm:pt modelId="{21A57152-ED96-4C52-8E29-103B15110DB4}" type="pres">
      <dgm:prSet presAssocID="{488B38AA-711D-43B1-A9C6-EC275B126841}" presName="childText" presStyleLbl="conFgAcc1" presStyleIdx="1" presStyleCnt="2">
        <dgm:presLayoutVars>
          <dgm:bulletEnabled val="1"/>
        </dgm:presLayoutVars>
      </dgm:prSet>
      <dgm:spPr>
        <a:ln w="9525">
          <a:solidFill>
            <a:schemeClr val="accent2"/>
          </a:solidFill>
        </a:ln>
      </dgm:spPr>
    </dgm:pt>
  </dgm:ptLst>
  <dgm:cxnLst>
    <dgm:cxn modelId="{5A9EDF12-1C5C-4141-81F3-0215741A90EC}" type="presOf" srcId="{488B38AA-711D-43B1-A9C6-EC275B126841}" destId="{7B0CAD5C-040C-4E87-B910-A11B2ACFB61F}" srcOrd="1" destOrd="0" presId="urn:microsoft.com/office/officeart/2005/8/layout/list1"/>
    <dgm:cxn modelId="{CD0DE8A1-885A-4860-BF69-E80166130816}" srcId="{85DAB062-A9B6-4AEA-9D00-BE52615AB8BF}" destId="{8156D283-6B7D-4765-9994-D8A6555C7122}" srcOrd="0" destOrd="0" parTransId="{800E71A5-1430-43AF-A7E5-0E4A206D1815}" sibTransId="{6982EE01-190D-45C7-9331-D3936E7782EA}"/>
    <dgm:cxn modelId="{B24C6751-CFF1-420E-8AA2-4B44CCD24184}" type="presOf" srcId="{1878F43B-F943-49C6-9278-B2C6B700334A}" destId="{FB51D400-675A-407B-B36B-399267FE3375}" srcOrd="0" destOrd="4" presId="urn:microsoft.com/office/officeart/2005/8/layout/list1"/>
    <dgm:cxn modelId="{332FF8CC-8846-4AA1-9197-E778AAD3C3BD}" srcId="{071BA5B8-CD3A-4951-BA0F-F7890BB9750C}" destId="{1878F43B-F943-49C6-9278-B2C6B700334A}" srcOrd="2" destOrd="0" parTransId="{F658CBDB-273B-4E24-9299-6C853C34CE33}" sibTransId="{92753887-8B39-42CF-89DA-B5FFDCDA4755}"/>
    <dgm:cxn modelId="{91D994CD-5841-47EF-B582-282637781DCE}" type="presOf" srcId="{85DAB062-A9B6-4AEA-9D00-BE52615AB8BF}" destId="{5D176ACE-3A1B-4BCE-BECD-C3C6B6813BFC}" srcOrd="0" destOrd="0" presId="urn:microsoft.com/office/officeart/2005/8/layout/list1"/>
    <dgm:cxn modelId="{0369DE61-6752-4AA0-A9AE-27E613725293}" srcId="{85DAB062-A9B6-4AEA-9D00-BE52615AB8BF}" destId="{7DC3C14B-B21D-46C4-A073-B50C1BB29AFD}" srcOrd="3" destOrd="0" parTransId="{A1392373-BADB-4308-9E27-AF6FAC156A30}" sibTransId="{5D061FCC-D464-406B-BDCF-12A525140BB9}"/>
    <dgm:cxn modelId="{6A611A89-90FF-4961-A1BA-EC0542AC7081}" type="presOf" srcId="{8156D283-6B7D-4765-9994-D8A6555C7122}" destId="{FB51D400-675A-407B-B36B-399267FE3375}" srcOrd="0" destOrd="0" presId="urn:microsoft.com/office/officeart/2005/8/layout/list1"/>
    <dgm:cxn modelId="{59055F4E-CF6B-4629-A22E-58345659C64C}" type="presOf" srcId="{56DF47D7-509A-4165-8515-BEACE2E85755}" destId="{FB51D400-675A-407B-B36B-399267FE3375}" srcOrd="0" destOrd="2" presId="urn:microsoft.com/office/officeart/2005/8/layout/list1"/>
    <dgm:cxn modelId="{77FE99AA-D93F-4E7F-90B0-9B652A6F6761}" type="presOf" srcId="{62BA858E-BE58-4705-AB7E-A214DDEB2294}" destId="{F73929C4-62C2-40C4-946D-915E539D590F}" srcOrd="0" destOrd="0" presId="urn:microsoft.com/office/officeart/2005/8/layout/list1"/>
    <dgm:cxn modelId="{5D5C379E-6BFB-4B7C-A519-C49BF8CB53D8}" type="presOf" srcId="{488B38AA-711D-43B1-A9C6-EC275B126841}" destId="{7F45ADF3-21B4-4167-9A6D-345D5B136DB2}" srcOrd="0" destOrd="0" presId="urn:microsoft.com/office/officeart/2005/8/layout/list1"/>
    <dgm:cxn modelId="{2D98ED73-887C-4D45-B9E3-605754DD8003}" srcId="{85DAB062-A9B6-4AEA-9D00-BE52615AB8BF}" destId="{4B1523C4-0D0D-49BE-9DD2-7593AEDF0B36}" srcOrd="2" destOrd="0" parTransId="{54A1DAD7-15DF-465A-9407-CEA8408A8F8D}" sibTransId="{AFB99981-6DB2-4B27-B6BA-A8B2DDFE9DE0}"/>
    <dgm:cxn modelId="{57DC621E-9627-4F1B-8222-C166DB7C1B67}" type="presOf" srcId="{062BFA16-0BA7-444F-B652-E2325A7DF8AE}" destId="{FB51D400-675A-407B-B36B-399267FE3375}" srcOrd="0" destOrd="3" presId="urn:microsoft.com/office/officeart/2005/8/layout/list1"/>
    <dgm:cxn modelId="{1477CDCA-5EDA-415D-B9EB-FC0751DA980F}" type="presOf" srcId="{4B1523C4-0D0D-49BE-9DD2-7593AEDF0B36}" destId="{FB51D400-675A-407B-B36B-399267FE3375}" srcOrd="0" destOrd="5" presId="urn:microsoft.com/office/officeart/2005/8/layout/list1"/>
    <dgm:cxn modelId="{B80629DB-28B9-419F-801A-D88F3169F39B}" srcId="{071BA5B8-CD3A-4951-BA0F-F7890BB9750C}" destId="{062BFA16-0BA7-444F-B652-E2325A7DF8AE}" srcOrd="1" destOrd="0" parTransId="{65BF7944-74AE-4FE5-AE79-F9E3D1CCDC54}" sibTransId="{26B0F059-8E41-4998-B870-2A347A55B1CB}"/>
    <dgm:cxn modelId="{ECE8FCF5-1E8A-4886-A3EE-3E5BE7189E47}" srcId="{62BA858E-BE58-4705-AB7E-A214DDEB2294}" destId="{488B38AA-711D-43B1-A9C6-EC275B126841}" srcOrd="1" destOrd="0" parTransId="{24C2668E-E1CD-45E6-B195-B69BCB2B0385}" sibTransId="{4204428D-CCC7-45CB-A646-EDACEF73BCDA}"/>
    <dgm:cxn modelId="{85CA4D0C-FBED-484C-9A7D-026C7FD035A1}" srcId="{85DAB062-A9B6-4AEA-9D00-BE52615AB8BF}" destId="{071BA5B8-CD3A-4951-BA0F-F7890BB9750C}" srcOrd="1" destOrd="0" parTransId="{AE908CA4-6B95-4D6E-BA5D-573A4C37FEE0}" sibTransId="{0FF52703-B541-4800-B361-358B2186FCD1}"/>
    <dgm:cxn modelId="{FB05AF32-1512-47CE-BA9D-5A2A4479BF8A}" srcId="{4B1523C4-0D0D-49BE-9DD2-7593AEDF0B36}" destId="{F26FD4C3-581C-4B90-ABAC-8D4FA97BDBE2}" srcOrd="0" destOrd="0" parTransId="{AEED5162-706F-49C7-B251-715C6636489E}" sibTransId="{EE3DCC27-0487-46E1-94E2-909794EA325E}"/>
    <dgm:cxn modelId="{48D266EA-A484-4142-824B-0E21679E0D32}" type="presOf" srcId="{7DC3C14B-B21D-46C4-A073-B50C1BB29AFD}" destId="{FB51D400-675A-407B-B36B-399267FE3375}" srcOrd="0" destOrd="7" presId="urn:microsoft.com/office/officeart/2005/8/layout/list1"/>
    <dgm:cxn modelId="{0EDE977B-0532-4143-A4E8-8F5671F2C7EB}" type="presOf" srcId="{85DAB062-A9B6-4AEA-9D00-BE52615AB8BF}" destId="{6227F905-78D6-4922-857A-9A55409190B4}" srcOrd="1" destOrd="0" presId="urn:microsoft.com/office/officeart/2005/8/layout/list1"/>
    <dgm:cxn modelId="{E57769E5-801B-4366-8B93-F16B8B641F06}" srcId="{62BA858E-BE58-4705-AB7E-A214DDEB2294}" destId="{85DAB062-A9B6-4AEA-9D00-BE52615AB8BF}" srcOrd="0" destOrd="0" parTransId="{D1E2D00F-10CF-4E34-85C9-A4B195ED8AA8}" sibTransId="{DE1E07D4-3E55-4916-9C20-C4EB3597D026}"/>
    <dgm:cxn modelId="{1E60C097-43E3-4A93-8B9D-AA5DAD292341}" type="presOf" srcId="{071BA5B8-CD3A-4951-BA0F-F7890BB9750C}" destId="{FB51D400-675A-407B-B36B-399267FE3375}" srcOrd="0" destOrd="1" presId="urn:microsoft.com/office/officeart/2005/8/layout/list1"/>
    <dgm:cxn modelId="{B209F13E-7992-450D-BCFE-08539FECC078}" type="presOf" srcId="{F26FD4C3-581C-4B90-ABAC-8D4FA97BDBE2}" destId="{FB51D400-675A-407B-B36B-399267FE3375}" srcOrd="0" destOrd="6" presId="urn:microsoft.com/office/officeart/2005/8/layout/list1"/>
    <dgm:cxn modelId="{749F5472-8A49-4E4B-AC62-AF042ADA56C2}" srcId="{071BA5B8-CD3A-4951-BA0F-F7890BB9750C}" destId="{56DF47D7-509A-4165-8515-BEACE2E85755}" srcOrd="0" destOrd="0" parTransId="{84F53556-3233-4241-A1ED-85EDADCF0680}" sibTransId="{80986A56-A5AB-4C55-9B69-0C37009C7D99}"/>
    <dgm:cxn modelId="{F637323E-1DB1-49A4-86F4-572BE12D612B}" type="presParOf" srcId="{F73929C4-62C2-40C4-946D-915E539D590F}" destId="{799F03FA-38AE-4AD5-A9C0-D9A2697232B8}" srcOrd="0" destOrd="0" presId="urn:microsoft.com/office/officeart/2005/8/layout/list1"/>
    <dgm:cxn modelId="{6B5ED6C1-447E-419B-B410-4E0E8D4093A0}" type="presParOf" srcId="{799F03FA-38AE-4AD5-A9C0-D9A2697232B8}" destId="{5D176ACE-3A1B-4BCE-BECD-C3C6B6813BFC}" srcOrd="0" destOrd="0" presId="urn:microsoft.com/office/officeart/2005/8/layout/list1"/>
    <dgm:cxn modelId="{7E1C9748-A634-4050-BFCC-E2D519F76CC4}" type="presParOf" srcId="{799F03FA-38AE-4AD5-A9C0-D9A2697232B8}" destId="{6227F905-78D6-4922-857A-9A55409190B4}" srcOrd="1" destOrd="0" presId="urn:microsoft.com/office/officeart/2005/8/layout/list1"/>
    <dgm:cxn modelId="{C438F8F3-0A21-4ADC-889C-4BC9233FE4F1}" type="presParOf" srcId="{F73929C4-62C2-40C4-946D-915E539D590F}" destId="{E5B12D35-6DAA-435C-B499-2D70952AC2A4}" srcOrd="1" destOrd="0" presId="urn:microsoft.com/office/officeart/2005/8/layout/list1"/>
    <dgm:cxn modelId="{9C5ED611-AFB4-4B79-8E19-97851072A099}" type="presParOf" srcId="{F73929C4-62C2-40C4-946D-915E539D590F}" destId="{FB51D400-675A-407B-B36B-399267FE3375}" srcOrd="2" destOrd="0" presId="urn:microsoft.com/office/officeart/2005/8/layout/list1"/>
    <dgm:cxn modelId="{895B0143-3A69-4008-8BEB-4446F41ECAC2}" type="presParOf" srcId="{F73929C4-62C2-40C4-946D-915E539D590F}" destId="{C79F64C3-882A-437B-A216-DC5C010973D5}" srcOrd="3" destOrd="0" presId="urn:microsoft.com/office/officeart/2005/8/layout/list1"/>
    <dgm:cxn modelId="{8990F696-2A7C-4961-BE79-18942935E534}" type="presParOf" srcId="{F73929C4-62C2-40C4-946D-915E539D590F}" destId="{2D0BBA86-BA91-4CE1-B5AF-86F0F4127341}" srcOrd="4" destOrd="0" presId="urn:microsoft.com/office/officeart/2005/8/layout/list1"/>
    <dgm:cxn modelId="{2E7F6F09-36A7-409F-84E7-D09A1E71DFEC}" type="presParOf" srcId="{2D0BBA86-BA91-4CE1-B5AF-86F0F4127341}" destId="{7F45ADF3-21B4-4167-9A6D-345D5B136DB2}" srcOrd="0" destOrd="0" presId="urn:microsoft.com/office/officeart/2005/8/layout/list1"/>
    <dgm:cxn modelId="{4E806B1B-BF62-42A5-962A-66894492B1A2}" type="presParOf" srcId="{2D0BBA86-BA91-4CE1-B5AF-86F0F4127341}" destId="{7B0CAD5C-040C-4E87-B910-A11B2ACFB61F}" srcOrd="1" destOrd="0" presId="urn:microsoft.com/office/officeart/2005/8/layout/list1"/>
    <dgm:cxn modelId="{790E9EAC-14A3-4CB3-A4D0-B184B13AC9DE}" type="presParOf" srcId="{F73929C4-62C2-40C4-946D-915E539D590F}" destId="{93A99657-513D-45F6-ABEF-7A6C6801344A}" srcOrd="5" destOrd="0" presId="urn:microsoft.com/office/officeart/2005/8/layout/list1"/>
    <dgm:cxn modelId="{DA77C2B6-5260-45AD-A098-D8531E29F977}" type="presParOf" srcId="{F73929C4-62C2-40C4-946D-915E539D590F}" destId="{21A57152-ED96-4C52-8E29-103B15110DB4}"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0B958F-F4D0-4452-826C-42DC2F057442}">
      <dsp:nvSpPr>
        <dsp:cNvPr id="0" name=""/>
        <dsp:cNvSpPr/>
      </dsp:nvSpPr>
      <dsp:spPr>
        <a:xfrm>
          <a:off x="7130559" y="2079894"/>
          <a:ext cx="91440" cy="357919"/>
        </a:xfrm>
        <a:custGeom>
          <a:avLst/>
          <a:gdLst/>
          <a:ahLst/>
          <a:cxnLst/>
          <a:rect l="0" t="0" r="0" b="0"/>
          <a:pathLst>
            <a:path>
              <a:moveTo>
                <a:pt x="45720" y="0"/>
              </a:moveTo>
              <a:lnTo>
                <a:pt x="45720" y="243911"/>
              </a:lnTo>
              <a:lnTo>
                <a:pt x="49316" y="243911"/>
              </a:lnTo>
              <a:lnTo>
                <a:pt x="49316" y="357919"/>
              </a:lnTo>
            </a:path>
          </a:pathLst>
        </a:custGeom>
        <a:noFill/>
        <a:ln w="2222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C602BD-97A1-4DD3-A617-0F0B2FA18A66}">
      <dsp:nvSpPr>
        <dsp:cNvPr id="0" name=""/>
        <dsp:cNvSpPr/>
      </dsp:nvSpPr>
      <dsp:spPr>
        <a:xfrm>
          <a:off x="7130559" y="862352"/>
          <a:ext cx="91440" cy="357919"/>
        </a:xfrm>
        <a:custGeom>
          <a:avLst/>
          <a:gdLst/>
          <a:ahLst/>
          <a:cxnLst/>
          <a:rect l="0" t="0" r="0" b="0"/>
          <a:pathLst>
            <a:path>
              <a:moveTo>
                <a:pt x="45720" y="0"/>
              </a:moveTo>
              <a:lnTo>
                <a:pt x="45720" y="357919"/>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B0707-FF9E-4C1E-9220-56B293ADD484}">
      <dsp:nvSpPr>
        <dsp:cNvPr id="0" name=""/>
        <dsp:cNvSpPr/>
      </dsp:nvSpPr>
      <dsp:spPr>
        <a:xfrm>
          <a:off x="4836604" y="2079894"/>
          <a:ext cx="91440" cy="357919"/>
        </a:xfrm>
        <a:custGeom>
          <a:avLst/>
          <a:gdLst/>
          <a:ahLst/>
          <a:cxnLst/>
          <a:rect l="0" t="0" r="0" b="0"/>
          <a:pathLst>
            <a:path>
              <a:moveTo>
                <a:pt x="45720" y="0"/>
              </a:moveTo>
              <a:lnTo>
                <a:pt x="45720" y="357919"/>
              </a:lnTo>
            </a:path>
          </a:pathLst>
        </a:custGeom>
        <a:noFill/>
        <a:ln w="2222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CC2C6C-534D-457D-8D57-C7B8654D5C54}">
      <dsp:nvSpPr>
        <dsp:cNvPr id="0" name=""/>
        <dsp:cNvSpPr/>
      </dsp:nvSpPr>
      <dsp:spPr>
        <a:xfrm>
          <a:off x="4836604" y="862352"/>
          <a:ext cx="91440" cy="357919"/>
        </a:xfrm>
        <a:custGeom>
          <a:avLst/>
          <a:gdLst/>
          <a:ahLst/>
          <a:cxnLst/>
          <a:rect l="0" t="0" r="0" b="0"/>
          <a:pathLst>
            <a:path>
              <a:moveTo>
                <a:pt x="45720" y="0"/>
              </a:moveTo>
              <a:lnTo>
                <a:pt x="45720" y="357919"/>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74676A-E6D4-49EB-AFBF-5DD5138A8D60}">
      <dsp:nvSpPr>
        <dsp:cNvPr id="0" name=""/>
        <dsp:cNvSpPr/>
      </dsp:nvSpPr>
      <dsp:spPr>
        <a:xfrm>
          <a:off x="2647635" y="3219288"/>
          <a:ext cx="91440" cy="357919"/>
        </a:xfrm>
        <a:custGeom>
          <a:avLst/>
          <a:gdLst/>
          <a:ahLst/>
          <a:cxnLst/>
          <a:rect l="0" t="0" r="0" b="0"/>
          <a:pathLst>
            <a:path>
              <a:moveTo>
                <a:pt x="45720" y="0"/>
              </a:moveTo>
              <a:lnTo>
                <a:pt x="45720" y="357919"/>
              </a:lnTo>
            </a:path>
          </a:pathLst>
        </a:custGeom>
        <a:noFill/>
        <a:ln w="2222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C76EFE-2623-4459-8DBE-60236E8CA08C}">
      <dsp:nvSpPr>
        <dsp:cNvPr id="0" name=""/>
        <dsp:cNvSpPr/>
      </dsp:nvSpPr>
      <dsp:spPr>
        <a:xfrm>
          <a:off x="2647635" y="2079894"/>
          <a:ext cx="91440" cy="357919"/>
        </a:xfrm>
        <a:custGeom>
          <a:avLst/>
          <a:gdLst/>
          <a:ahLst/>
          <a:cxnLst/>
          <a:rect l="0" t="0" r="0" b="0"/>
          <a:pathLst>
            <a:path>
              <a:moveTo>
                <a:pt x="45720" y="0"/>
              </a:moveTo>
              <a:lnTo>
                <a:pt x="45720" y="357919"/>
              </a:lnTo>
            </a:path>
          </a:pathLst>
        </a:custGeom>
        <a:noFill/>
        <a:ln w="22225" cap="rnd"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04AB8C-2EF6-4A28-99E7-C87D4A317A85}">
      <dsp:nvSpPr>
        <dsp:cNvPr id="0" name=""/>
        <dsp:cNvSpPr/>
      </dsp:nvSpPr>
      <dsp:spPr>
        <a:xfrm>
          <a:off x="2647635" y="862352"/>
          <a:ext cx="91440" cy="357919"/>
        </a:xfrm>
        <a:custGeom>
          <a:avLst/>
          <a:gdLst/>
          <a:ahLst/>
          <a:cxnLst/>
          <a:rect l="0" t="0" r="0" b="0"/>
          <a:pathLst>
            <a:path>
              <a:moveTo>
                <a:pt x="45720" y="0"/>
              </a:moveTo>
              <a:lnTo>
                <a:pt x="45720" y="357919"/>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4DFD75-90FE-4436-B38A-E8C132929D1E}">
      <dsp:nvSpPr>
        <dsp:cNvPr id="0" name=""/>
        <dsp:cNvSpPr/>
      </dsp:nvSpPr>
      <dsp:spPr>
        <a:xfrm>
          <a:off x="633483" y="1042873"/>
          <a:ext cx="91440" cy="372118"/>
        </a:xfrm>
        <a:custGeom>
          <a:avLst/>
          <a:gdLst/>
          <a:ahLst/>
          <a:cxnLst/>
          <a:rect l="0" t="0" r="0" b="0"/>
          <a:pathLst>
            <a:path>
              <a:moveTo>
                <a:pt x="48786" y="0"/>
              </a:moveTo>
              <a:lnTo>
                <a:pt x="48786" y="258111"/>
              </a:lnTo>
              <a:lnTo>
                <a:pt x="45720" y="258111"/>
              </a:lnTo>
              <a:lnTo>
                <a:pt x="45720" y="372118"/>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8F2C3D0-38B3-424F-A7C1-7F2B235A8560}">
      <dsp:nvSpPr>
        <dsp:cNvPr id="0" name=""/>
        <dsp:cNvSpPr/>
      </dsp:nvSpPr>
      <dsp:spPr>
        <a:xfrm>
          <a:off x="-136741" y="2730"/>
          <a:ext cx="1638020" cy="1040143"/>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973503B1-3138-4628-81C3-D5F2DDB5D8C9}">
      <dsp:nvSpPr>
        <dsp:cNvPr id="0" name=""/>
        <dsp:cNvSpPr/>
      </dsp:nvSpPr>
      <dsp:spPr>
        <a:xfrm>
          <a:off x="0" y="132633"/>
          <a:ext cx="1638020" cy="1040143"/>
        </a:xfrm>
        <a:prstGeom prst="roundRect">
          <a:avLst>
            <a:gd name="adj" fmla="val 10000"/>
          </a:avLst>
        </a:prstGeom>
        <a:solidFill>
          <a:schemeClr val="accent2"/>
        </a:solidFill>
        <a:ln w="22225" cap="rnd"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IN" sz="2400" b="1" kern="1200" dirty="0">
              <a:solidFill>
                <a:schemeClr val="bg1"/>
              </a:solidFill>
            </a:rPr>
            <a:t>Cash</a:t>
          </a:r>
          <a:r>
            <a:rPr lang="en-IN" sz="2000" kern="1200" dirty="0">
              <a:solidFill>
                <a:schemeClr val="bg1"/>
              </a:solidFill>
            </a:rPr>
            <a:t> in electronic cash ledger</a:t>
          </a:r>
        </a:p>
      </dsp:txBody>
      <dsp:txXfrm>
        <a:off x="30465" y="163098"/>
        <a:ext cx="1577090" cy="979213"/>
      </dsp:txXfrm>
    </dsp:sp>
    <dsp:sp modelId="{85314E32-F88F-4E8D-92E6-A81C6DE83B0D}">
      <dsp:nvSpPr>
        <dsp:cNvPr id="0" name=""/>
        <dsp:cNvSpPr/>
      </dsp:nvSpPr>
      <dsp:spPr>
        <a:xfrm>
          <a:off x="-65351" y="1414991"/>
          <a:ext cx="1489109" cy="945584"/>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033C0F38-B6A2-420C-8BFB-2F76C0EA5536}">
      <dsp:nvSpPr>
        <dsp:cNvPr id="0" name=""/>
        <dsp:cNvSpPr/>
      </dsp:nvSpPr>
      <dsp:spPr>
        <a:xfrm>
          <a:off x="71389" y="1544895"/>
          <a:ext cx="1489109" cy="945584"/>
        </a:xfrm>
        <a:prstGeom prst="roundRect">
          <a:avLst>
            <a:gd name="adj" fmla="val 10000"/>
          </a:avLst>
        </a:prstGeom>
        <a:gradFill rotWithShape="1">
          <a:gsLst>
            <a:gs pos="0">
              <a:schemeClr val="accent2">
                <a:tint val="68000"/>
                <a:alpha val="90000"/>
                <a:lumMod val="100000"/>
              </a:schemeClr>
            </a:gs>
            <a:gs pos="100000">
              <a:schemeClr val="accent2">
                <a:tint val="90000"/>
                <a:lumMod val="95000"/>
              </a:schemeClr>
            </a:gs>
          </a:gsLst>
          <a:lin ang="5400000" scaled="1"/>
        </a:gradFill>
        <a:ln w="28575" cap="rnd" cmpd="sng" algn="ctr">
          <a:solidFill>
            <a:schemeClr val="accent2"/>
          </a:solidFill>
          <a:prstDash val="solid"/>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kern="1200" dirty="0"/>
            <a:t>Any dues under the GST law</a:t>
          </a:r>
        </a:p>
      </dsp:txBody>
      <dsp:txXfrm>
        <a:off x="99084" y="1572590"/>
        <a:ext cx="1433719" cy="890194"/>
      </dsp:txXfrm>
    </dsp:sp>
    <dsp:sp modelId="{094536DB-0386-40B6-81BE-AC4861CEB226}">
      <dsp:nvSpPr>
        <dsp:cNvPr id="0" name=""/>
        <dsp:cNvSpPr/>
      </dsp:nvSpPr>
      <dsp:spPr>
        <a:xfrm>
          <a:off x="2016487" y="2730"/>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E9B75719-1F43-4295-AB64-C00984EFDABF}">
      <dsp:nvSpPr>
        <dsp:cNvPr id="0" name=""/>
        <dsp:cNvSpPr/>
      </dsp:nvSpPr>
      <dsp:spPr>
        <a:xfrm>
          <a:off x="2153228" y="132633"/>
          <a:ext cx="1353735" cy="859622"/>
        </a:xfrm>
        <a:prstGeom prst="roundRect">
          <a:avLst>
            <a:gd name="adj" fmla="val 10000"/>
          </a:avLst>
        </a:prstGeom>
        <a:solidFill>
          <a:schemeClr val="accent2"/>
        </a:solidFill>
        <a:ln w="22225" cap="rnd"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kern="1200" dirty="0">
              <a:solidFill>
                <a:schemeClr val="bg1"/>
              </a:solidFill>
            </a:rPr>
            <a:t>Credit of </a:t>
          </a:r>
          <a:r>
            <a:rPr lang="en-IN" sz="2400" b="1" kern="1200" dirty="0">
              <a:solidFill>
                <a:schemeClr val="bg1"/>
              </a:solidFill>
            </a:rPr>
            <a:t>IGST</a:t>
          </a:r>
        </a:p>
      </dsp:txBody>
      <dsp:txXfrm>
        <a:off x="2178405" y="157810"/>
        <a:ext cx="1303381" cy="809268"/>
      </dsp:txXfrm>
    </dsp:sp>
    <dsp:sp modelId="{F9C98431-01CB-4293-98C0-188A5DF59C08}">
      <dsp:nvSpPr>
        <dsp:cNvPr id="0" name=""/>
        <dsp:cNvSpPr/>
      </dsp:nvSpPr>
      <dsp:spPr>
        <a:xfrm>
          <a:off x="2016487" y="1220271"/>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E0947968-DE40-478A-A876-1B9C81B52766}">
      <dsp:nvSpPr>
        <dsp:cNvPr id="0" name=""/>
        <dsp:cNvSpPr/>
      </dsp:nvSpPr>
      <dsp:spPr>
        <a:xfrm>
          <a:off x="2153228" y="1350175"/>
          <a:ext cx="1353735" cy="859622"/>
        </a:xfrm>
        <a:prstGeom prst="roundRect">
          <a:avLst>
            <a:gd name="adj" fmla="val 10000"/>
          </a:avLst>
        </a:prstGeom>
        <a:gradFill rotWithShape="1">
          <a:gsLst>
            <a:gs pos="0">
              <a:schemeClr val="accent2">
                <a:tint val="68000"/>
                <a:alpha val="90000"/>
                <a:lumMod val="100000"/>
              </a:schemeClr>
            </a:gs>
            <a:gs pos="100000">
              <a:schemeClr val="accent2">
                <a:tint val="90000"/>
                <a:lumMod val="95000"/>
              </a:schemeClr>
            </a:gs>
          </a:gsLst>
          <a:lin ang="5400000" scaled="1"/>
        </a:gradFill>
        <a:ln w="28575" cap="rnd" cmpd="sng" algn="ctr">
          <a:solidFill>
            <a:schemeClr val="accent2"/>
          </a:solidFill>
          <a:prstDash val="solid"/>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IN" sz="2800" b="1" kern="1200" dirty="0"/>
            <a:t>IGST</a:t>
          </a:r>
          <a:endParaRPr lang="en-IN" sz="2800" kern="1200" dirty="0"/>
        </a:p>
      </dsp:txBody>
      <dsp:txXfrm>
        <a:off x="2178405" y="1375352"/>
        <a:ext cx="1303381" cy="809268"/>
      </dsp:txXfrm>
    </dsp:sp>
    <dsp:sp modelId="{AD4DC7BB-DC05-4368-BA14-392836991E29}">
      <dsp:nvSpPr>
        <dsp:cNvPr id="0" name=""/>
        <dsp:cNvSpPr/>
      </dsp:nvSpPr>
      <dsp:spPr>
        <a:xfrm>
          <a:off x="2078021" y="2437813"/>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12700" cap="rnd" cmpd="sng" algn="ctr">
          <a:solidFill>
            <a:schemeClr val="accent3">
              <a:lumMod val="90000"/>
            </a:schemeClr>
          </a:solidFill>
          <a:prstDash val="solid"/>
        </a:ln>
        <a:effectLst/>
      </dsp:spPr>
      <dsp:style>
        <a:lnRef idx="1">
          <a:schemeClr val="accent3"/>
        </a:lnRef>
        <a:fillRef idx="2">
          <a:schemeClr val="accent3"/>
        </a:fillRef>
        <a:effectRef idx="1">
          <a:schemeClr val="accent3"/>
        </a:effectRef>
        <a:fontRef idx="minor">
          <a:schemeClr val="dk1"/>
        </a:fontRef>
      </dsp:style>
    </dsp:sp>
    <dsp:sp modelId="{3FCC85C5-DCA8-42A4-99BA-F9150CA7E8C1}">
      <dsp:nvSpPr>
        <dsp:cNvPr id="0" name=""/>
        <dsp:cNvSpPr/>
      </dsp:nvSpPr>
      <dsp:spPr>
        <a:xfrm>
          <a:off x="2214762" y="2567717"/>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28575" cap="rnd" cmpd="sng" algn="ctr">
          <a:solidFill>
            <a:schemeClr val="accent2"/>
          </a:solidFill>
          <a:prstDash val="solid"/>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b="1" kern="1200" dirty="0"/>
            <a:t>CGST</a:t>
          </a:r>
        </a:p>
      </dsp:txBody>
      <dsp:txXfrm>
        <a:off x="2237651" y="2590606"/>
        <a:ext cx="1184891" cy="735696"/>
      </dsp:txXfrm>
    </dsp:sp>
    <dsp:sp modelId="{89677CDB-4CC4-40FA-A7F6-F46AE082968B}">
      <dsp:nvSpPr>
        <dsp:cNvPr id="0" name=""/>
        <dsp:cNvSpPr/>
      </dsp:nvSpPr>
      <dsp:spPr>
        <a:xfrm>
          <a:off x="2078021" y="3577208"/>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12700" cap="rnd" cmpd="sng" algn="ctr">
          <a:solidFill>
            <a:schemeClr val="accent3">
              <a:lumMod val="90000"/>
            </a:schemeClr>
          </a:solidFill>
          <a:prstDash val="solid"/>
        </a:ln>
        <a:effectLst/>
      </dsp:spPr>
      <dsp:style>
        <a:lnRef idx="1">
          <a:schemeClr val="accent3"/>
        </a:lnRef>
        <a:fillRef idx="2">
          <a:schemeClr val="accent3"/>
        </a:fillRef>
        <a:effectRef idx="1">
          <a:schemeClr val="accent3"/>
        </a:effectRef>
        <a:fontRef idx="minor">
          <a:schemeClr val="dk1"/>
        </a:fontRef>
      </dsp:style>
    </dsp:sp>
    <dsp:sp modelId="{0D3E3899-43B8-457D-9C44-F188619E3CDD}">
      <dsp:nvSpPr>
        <dsp:cNvPr id="0" name=""/>
        <dsp:cNvSpPr/>
      </dsp:nvSpPr>
      <dsp:spPr>
        <a:xfrm>
          <a:off x="2214762" y="3707112"/>
          <a:ext cx="1230669" cy="781474"/>
        </a:xfrm>
        <a:prstGeom prst="roundRect">
          <a:avLst>
            <a:gd name="adj" fmla="val 10000"/>
          </a:avLst>
        </a:prstGeom>
        <a:solidFill>
          <a:schemeClr val="lt1"/>
        </a:solidFill>
        <a:ln w="22225" cap="rnd" cmpd="sng" algn="ctr">
          <a:solidFill>
            <a:schemeClr val="accent2"/>
          </a:solidFill>
          <a:prstDash val="solid"/>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b="1" kern="1200" dirty="0"/>
            <a:t>SGST</a:t>
          </a:r>
        </a:p>
      </dsp:txBody>
      <dsp:txXfrm>
        <a:off x="2237651" y="3730001"/>
        <a:ext cx="1184891" cy="735696"/>
      </dsp:txXfrm>
    </dsp:sp>
    <dsp:sp modelId="{E37FB5C4-ADDA-4D2F-8F4C-8201AA47EBAA}">
      <dsp:nvSpPr>
        <dsp:cNvPr id="0" name=""/>
        <dsp:cNvSpPr/>
      </dsp:nvSpPr>
      <dsp:spPr>
        <a:xfrm>
          <a:off x="4205456" y="2730"/>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FF6B8231-F041-4D8F-A88F-40B6B2276450}">
      <dsp:nvSpPr>
        <dsp:cNvPr id="0" name=""/>
        <dsp:cNvSpPr/>
      </dsp:nvSpPr>
      <dsp:spPr>
        <a:xfrm>
          <a:off x="4342197" y="132633"/>
          <a:ext cx="1353735" cy="859622"/>
        </a:xfrm>
        <a:prstGeom prst="roundRect">
          <a:avLst>
            <a:gd name="adj" fmla="val 10000"/>
          </a:avLst>
        </a:prstGeom>
        <a:solidFill>
          <a:schemeClr val="accent2"/>
        </a:solidFill>
        <a:ln w="22225" cap="rnd"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kern="1200" dirty="0">
              <a:solidFill>
                <a:schemeClr val="bg1"/>
              </a:solidFill>
            </a:rPr>
            <a:t>Credit of </a:t>
          </a:r>
          <a:r>
            <a:rPr lang="en-IN" sz="2400" b="1" kern="1200" dirty="0">
              <a:solidFill>
                <a:schemeClr val="bg1"/>
              </a:solidFill>
            </a:rPr>
            <a:t>CGST</a:t>
          </a:r>
        </a:p>
      </dsp:txBody>
      <dsp:txXfrm>
        <a:off x="4367374" y="157810"/>
        <a:ext cx="1303381" cy="809268"/>
      </dsp:txXfrm>
    </dsp:sp>
    <dsp:sp modelId="{4A3EF4B4-E9BE-4DEC-A1C2-BE1B7F7AD5D5}">
      <dsp:nvSpPr>
        <dsp:cNvPr id="0" name=""/>
        <dsp:cNvSpPr/>
      </dsp:nvSpPr>
      <dsp:spPr>
        <a:xfrm>
          <a:off x="4205456" y="1220271"/>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E67B8E46-11D1-4FA8-A138-E1E553741747}">
      <dsp:nvSpPr>
        <dsp:cNvPr id="0" name=""/>
        <dsp:cNvSpPr/>
      </dsp:nvSpPr>
      <dsp:spPr>
        <a:xfrm>
          <a:off x="4342197" y="1350175"/>
          <a:ext cx="1353735" cy="859622"/>
        </a:xfrm>
        <a:prstGeom prst="roundRect">
          <a:avLst>
            <a:gd name="adj" fmla="val 10000"/>
          </a:avLst>
        </a:prstGeom>
        <a:gradFill rotWithShape="1">
          <a:gsLst>
            <a:gs pos="0">
              <a:schemeClr val="accent2">
                <a:tint val="68000"/>
                <a:alpha val="90000"/>
                <a:lumMod val="100000"/>
              </a:schemeClr>
            </a:gs>
            <a:gs pos="100000">
              <a:schemeClr val="accent2">
                <a:tint val="90000"/>
                <a:lumMod val="95000"/>
              </a:schemeClr>
            </a:gs>
          </a:gsLst>
          <a:lin ang="5400000" scaled="1"/>
        </a:gradFill>
        <a:ln w="28575" cap="rnd" cmpd="sng" algn="ctr">
          <a:solidFill>
            <a:schemeClr val="accent2"/>
          </a:solidFill>
          <a:prstDash val="solid"/>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02870" tIns="102870" rIns="102870" bIns="102870" numCol="1" spcCol="1270" anchor="ctr" anchorCtr="0">
          <a:noAutofit/>
        </a:bodyPr>
        <a:lstStyle/>
        <a:p>
          <a:pPr lvl="0" algn="ctr" defTabSz="1200150">
            <a:lnSpc>
              <a:spcPct val="90000"/>
            </a:lnSpc>
            <a:spcBef>
              <a:spcPct val="0"/>
            </a:spcBef>
            <a:spcAft>
              <a:spcPct val="35000"/>
            </a:spcAft>
          </a:pPr>
          <a:r>
            <a:rPr lang="en-IN" sz="2700" b="1" kern="1200" dirty="0"/>
            <a:t>CGST</a:t>
          </a:r>
          <a:endParaRPr lang="en-IN" sz="2700" kern="1200" dirty="0"/>
        </a:p>
      </dsp:txBody>
      <dsp:txXfrm>
        <a:off x="4367374" y="1375352"/>
        <a:ext cx="1303381" cy="809268"/>
      </dsp:txXfrm>
    </dsp:sp>
    <dsp:sp modelId="{FDC225D5-D0A9-4E5D-BF9C-91A9B1EC589E}">
      <dsp:nvSpPr>
        <dsp:cNvPr id="0" name=""/>
        <dsp:cNvSpPr/>
      </dsp:nvSpPr>
      <dsp:spPr>
        <a:xfrm>
          <a:off x="4266990" y="2437813"/>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12700" cap="rnd" cmpd="sng" algn="ctr">
          <a:solidFill>
            <a:schemeClr val="accent3">
              <a:lumMod val="90000"/>
            </a:schemeClr>
          </a:solidFill>
          <a:prstDash val="solid"/>
        </a:ln>
        <a:effectLst/>
      </dsp:spPr>
      <dsp:style>
        <a:lnRef idx="1">
          <a:schemeClr val="accent3"/>
        </a:lnRef>
        <a:fillRef idx="2">
          <a:schemeClr val="accent3"/>
        </a:fillRef>
        <a:effectRef idx="1">
          <a:schemeClr val="accent3"/>
        </a:effectRef>
        <a:fontRef idx="minor">
          <a:schemeClr val="dk1"/>
        </a:fontRef>
      </dsp:style>
    </dsp:sp>
    <dsp:sp modelId="{881A8730-43DC-4CFF-86F1-66BD232BC8AA}">
      <dsp:nvSpPr>
        <dsp:cNvPr id="0" name=""/>
        <dsp:cNvSpPr/>
      </dsp:nvSpPr>
      <dsp:spPr>
        <a:xfrm>
          <a:off x="4403731" y="2567717"/>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28575" cap="rnd" cmpd="sng" algn="ctr">
          <a:solidFill>
            <a:schemeClr val="accent2"/>
          </a:solidFill>
          <a:prstDash val="solid"/>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b="1" kern="1200" dirty="0"/>
            <a:t>IGST</a:t>
          </a:r>
        </a:p>
      </dsp:txBody>
      <dsp:txXfrm>
        <a:off x="4426620" y="2590606"/>
        <a:ext cx="1184891" cy="735696"/>
      </dsp:txXfrm>
    </dsp:sp>
    <dsp:sp modelId="{C6E2677A-FB7D-4C72-96A8-5D549175702C}">
      <dsp:nvSpPr>
        <dsp:cNvPr id="0" name=""/>
        <dsp:cNvSpPr/>
      </dsp:nvSpPr>
      <dsp:spPr>
        <a:xfrm>
          <a:off x="6499411" y="2730"/>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9643E2DD-023F-468B-B4BD-098A2ED2A61C}">
      <dsp:nvSpPr>
        <dsp:cNvPr id="0" name=""/>
        <dsp:cNvSpPr/>
      </dsp:nvSpPr>
      <dsp:spPr>
        <a:xfrm>
          <a:off x="6636152" y="132633"/>
          <a:ext cx="1353735" cy="859622"/>
        </a:xfrm>
        <a:prstGeom prst="roundRect">
          <a:avLst>
            <a:gd name="adj" fmla="val 10000"/>
          </a:avLst>
        </a:prstGeom>
        <a:solidFill>
          <a:schemeClr val="accent2"/>
        </a:solidFill>
        <a:ln w="22225" cap="rnd"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kern="1200" dirty="0">
              <a:solidFill>
                <a:schemeClr val="bg1"/>
              </a:solidFill>
            </a:rPr>
            <a:t>Credit of </a:t>
          </a:r>
          <a:r>
            <a:rPr lang="en-IN" sz="2400" b="1" kern="1200" dirty="0">
              <a:solidFill>
                <a:schemeClr val="bg1"/>
              </a:solidFill>
            </a:rPr>
            <a:t>SGST</a:t>
          </a:r>
        </a:p>
      </dsp:txBody>
      <dsp:txXfrm>
        <a:off x="6661329" y="157810"/>
        <a:ext cx="1303381" cy="809268"/>
      </dsp:txXfrm>
    </dsp:sp>
    <dsp:sp modelId="{9F8C9636-DB1F-4DF2-909A-DA527D972ED2}">
      <dsp:nvSpPr>
        <dsp:cNvPr id="0" name=""/>
        <dsp:cNvSpPr/>
      </dsp:nvSpPr>
      <dsp:spPr>
        <a:xfrm>
          <a:off x="6499411" y="1220271"/>
          <a:ext cx="1353735" cy="859622"/>
        </a:xfrm>
        <a:prstGeom prst="roundRect">
          <a:avLst>
            <a:gd name="adj" fmla="val 10000"/>
          </a:avLst>
        </a:prstGeom>
        <a:gradFill rotWithShape="1">
          <a:gsLst>
            <a:gs pos="0">
              <a:schemeClr val="accent3">
                <a:tint val="98000"/>
                <a:lumMod val="110000"/>
              </a:schemeClr>
            </a:gs>
            <a:gs pos="84000">
              <a:schemeClr val="accent3">
                <a:shade val="90000"/>
                <a:lumMod val="88000"/>
              </a:schemeClr>
            </a:gs>
          </a:gsLst>
          <a:lin ang="5400000" scaled="0"/>
        </a:gradFill>
        <a:ln>
          <a:noFill/>
        </a:ln>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dsp:spPr>
      <dsp:style>
        <a:lnRef idx="0">
          <a:schemeClr val="accent3"/>
        </a:lnRef>
        <a:fillRef idx="3">
          <a:schemeClr val="accent3"/>
        </a:fillRef>
        <a:effectRef idx="3">
          <a:schemeClr val="accent3"/>
        </a:effectRef>
        <a:fontRef idx="minor">
          <a:schemeClr val="lt1"/>
        </a:fontRef>
      </dsp:style>
    </dsp:sp>
    <dsp:sp modelId="{DB8F9724-D109-4A46-801B-221741947B3C}">
      <dsp:nvSpPr>
        <dsp:cNvPr id="0" name=""/>
        <dsp:cNvSpPr/>
      </dsp:nvSpPr>
      <dsp:spPr>
        <a:xfrm>
          <a:off x="6636152" y="1350175"/>
          <a:ext cx="1353735" cy="859622"/>
        </a:xfrm>
        <a:prstGeom prst="roundRect">
          <a:avLst>
            <a:gd name="adj" fmla="val 10000"/>
          </a:avLst>
        </a:prstGeom>
        <a:gradFill rotWithShape="1">
          <a:gsLst>
            <a:gs pos="0">
              <a:schemeClr val="accent2">
                <a:tint val="68000"/>
                <a:alpha val="90000"/>
                <a:lumMod val="100000"/>
              </a:schemeClr>
            </a:gs>
            <a:gs pos="100000">
              <a:schemeClr val="accent2">
                <a:tint val="90000"/>
                <a:lumMod val="95000"/>
              </a:schemeClr>
            </a:gs>
          </a:gsLst>
          <a:lin ang="5400000" scaled="1"/>
        </a:gradFill>
        <a:ln w="28575" cap="rnd" cmpd="sng" algn="ctr">
          <a:solidFill>
            <a:schemeClr val="accent2"/>
          </a:solidFill>
          <a:prstDash val="solid"/>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IN" sz="2800" b="1" kern="1200" dirty="0"/>
            <a:t>SGST</a:t>
          </a:r>
          <a:endParaRPr lang="en-IN" sz="2800" kern="1200" dirty="0"/>
        </a:p>
      </dsp:txBody>
      <dsp:txXfrm>
        <a:off x="6661329" y="1375352"/>
        <a:ext cx="1303381" cy="809268"/>
      </dsp:txXfrm>
    </dsp:sp>
    <dsp:sp modelId="{F63A99A2-BC9D-482B-80F4-10F357989B37}">
      <dsp:nvSpPr>
        <dsp:cNvPr id="0" name=""/>
        <dsp:cNvSpPr/>
      </dsp:nvSpPr>
      <dsp:spPr>
        <a:xfrm>
          <a:off x="6564541" y="2437813"/>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12700" cap="rnd" cmpd="sng" algn="ctr">
          <a:solidFill>
            <a:schemeClr val="accent3">
              <a:lumMod val="90000"/>
            </a:schemeClr>
          </a:solidFill>
          <a:prstDash val="solid"/>
        </a:ln>
        <a:effectLst/>
      </dsp:spPr>
      <dsp:style>
        <a:lnRef idx="1">
          <a:schemeClr val="accent3"/>
        </a:lnRef>
        <a:fillRef idx="2">
          <a:schemeClr val="accent3"/>
        </a:fillRef>
        <a:effectRef idx="1">
          <a:schemeClr val="accent3"/>
        </a:effectRef>
        <a:fontRef idx="minor">
          <a:schemeClr val="dk1"/>
        </a:fontRef>
      </dsp:style>
    </dsp:sp>
    <dsp:sp modelId="{D5A805BE-F2DF-4960-B2AF-599CA5A2446F}">
      <dsp:nvSpPr>
        <dsp:cNvPr id="0" name=""/>
        <dsp:cNvSpPr/>
      </dsp:nvSpPr>
      <dsp:spPr>
        <a:xfrm>
          <a:off x="6701282" y="2567717"/>
          <a:ext cx="1230669" cy="781474"/>
        </a:xfrm>
        <a:prstGeom prst="roundRect">
          <a:avLst>
            <a:gd name="adj" fmla="val 10000"/>
          </a:avLst>
        </a:prstGeom>
        <a:gradFill rotWithShape="1">
          <a:gsLst>
            <a:gs pos="0">
              <a:schemeClr val="accent3">
                <a:tint val="68000"/>
                <a:alpha val="90000"/>
                <a:lumMod val="100000"/>
              </a:schemeClr>
            </a:gs>
            <a:gs pos="100000">
              <a:schemeClr val="accent3">
                <a:tint val="90000"/>
                <a:lumMod val="95000"/>
              </a:schemeClr>
            </a:gs>
          </a:gsLst>
          <a:lin ang="5400000" scaled="1"/>
        </a:gradFill>
        <a:ln w="28575" cap="rnd" cmpd="sng" algn="ctr">
          <a:solidFill>
            <a:schemeClr val="accent2"/>
          </a:solidFill>
          <a:prstDash val="solid"/>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IN" sz="2000" b="1" kern="1200" dirty="0"/>
            <a:t>IGST</a:t>
          </a:r>
        </a:p>
      </dsp:txBody>
      <dsp:txXfrm>
        <a:off x="6724171" y="2590606"/>
        <a:ext cx="1184891" cy="73569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8091" y="3085765"/>
            <a:ext cx="8240108"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2" y="990600"/>
            <a:ext cx="7989752" cy="1504844"/>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2" y="2495444"/>
            <a:ext cx="7989752"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99124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05712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6629400" y="599725"/>
            <a:ext cx="2057399"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6629400" y="675725"/>
            <a:ext cx="1503123"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81192" y="675725"/>
            <a:ext cx="592220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745255" y="5956136"/>
            <a:ext cx="947672" cy="365125"/>
          </a:xfrm>
        </p:spPr>
        <p:txBody>
          <a:bodyPr/>
          <a:lstStyle>
            <a:lvl1pPr>
              <a:defRPr>
                <a:solidFill>
                  <a:schemeClr val="accent1">
                    <a:lumMod val="75000"/>
                    <a:lumOff val="25000"/>
                  </a:schemeClr>
                </a:solidFill>
              </a:defRPr>
            </a:lvl1p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11"/>
          </p:nvPr>
        </p:nvSpPr>
        <p:spPr>
          <a:xfrm>
            <a:off x="581192" y="5951810"/>
            <a:ext cx="5922209" cy="365125"/>
          </a:xfrm>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4369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581192" y="2228003"/>
            <a:ext cx="7989752" cy="36307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65416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52646" y="5141973"/>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36573"/>
            <a:ext cx="7989751" cy="1504844"/>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3" y="4541417"/>
            <a:ext cx="7989751"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543077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81192" y="2228002"/>
            <a:ext cx="389952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63282" y="2228003"/>
            <a:ext cx="390766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02854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887219" y="2228003"/>
            <a:ext cx="3593500"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2" y="2926051"/>
            <a:ext cx="3899527"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969308" y="2228003"/>
            <a:ext cx="3601635" cy="576262"/>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63282" y="2926051"/>
            <a:ext cx="3907662"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03244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a:spLocks noChangeAspect="1"/>
          </p:cNvSpPr>
          <p:nvPr/>
        </p:nvSpPr>
        <p:spPr>
          <a:xfrm>
            <a:off x="448092" y="599725"/>
            <a:ext cx="8238707"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66528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89310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52646" y="5141973"/>
            <a:ext cx="8238707"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352" y="5262296"/>
            <a:ext cx="353662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6399" y="601200"/>
            <a:ext cx="824040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305617" y="5262295"/>
            <a:ext cx="426532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5/18/2017</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77515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2" y="4693389"/>
            <a:ext cx="7989752"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8093" y="599725"/>
            <a:ext cx="8238706"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6"/>
            <a:ext cx="7989752"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5/18/2017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5526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687474"/>
            <a:ext cx="7989752" cy="1083329"/>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228003"/>
            <a:ext cx="7989752" cy="3630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59327" y="5956136"/>
            <a:ext cx="2133600"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5/18/2017</a:t>
            </a:fld>
            <a:endParaRPr lang="en-US" dirty="0"/>
          </a:p>
        </p:txBody>
      </p:sp>
      <p:sp>
        <p:nvSpPr>
          <p:cNvPr id="5" name="Footer Placeholder 4"/>
          <p:cNvSpPr>
            <a:spLocks noGrp="1"/>
          </p:cNvSpPr>
          <p:nvPr>
            <p:ph type="ftr" sz="quarter" idx="3"/>
          </p:nvPr>
        </p:nvSpPr>
        <p:spPr>
          <a:xfrm>
            <a:off x="581192" y="5951810"/>
            <a:ext cx="4870585"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7800476" y="5956136"/>
            <a:ext cx="770468"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8091" y="441325"/>
            <a:ext cx="2719909" cy="10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5976001" y="441325"/>
            <a:ext cx="2710800" cy="10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3216601" y="441325"/>
            <a:ext cx="2710800" cy="108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956582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67745" y="977153"/>
            <a:ext cx="7989752" cy="1504844"/>
          </a:xfrm>
        </p:spPr>
        <p:txBody>
          <a:bodyPr>
            <a:normAutofit/>
          </a:bodyPr>
          <a:lstStyle/>
          <a:p>
            <a:r>
              <a:rPr lang="en-IN" sz="5400" dirty="0"/>
              <a:t>Input TAX CREDIT</a:t>
            </a:r>
          </a:p>
        </p:txBody>
      </p:sp>
      <p:sp>
        <p:nvSpPr>
          <p:cNvPr id="3" name="Subtitle 2"/>
          <p:cNvSpPr>
            <a:spLocks noGrp="1"/>
          </p:cNvSpPr>
          <p:nvPr>
            <p:ph type="subTitle" idx="1"/>
          </p:nvPr>
        </p:nvSpPr>
        <p:spPr>
          <a:xfrm>
            <a:off x="581192" y="2455103"/>
            <a:ext cx="7989752" cy="590321"/>
          </a:xfrm>
        </p:spPr>
        <p:txBody>
          <a:bodyPr>
            <a:noAutofit/>
          </a:bodyPr>
          <a:lstStyle/>
          <a:p>
            <a:r>
              <a:rPr lang="en-IN" sz="2800" b="1" dirty="0">
                <a:latin typeface="Calibri" panose="020F0502020204030204" pitchFamily="34" charset="0"/>
              </a:rPr>
              <a:t>BASED ON THE CGST ACT, 2017</a:t>
            </a:r>
          </a:p>
        </p:txBody>
      </p:sp>
      <p:graphicFrame>
        <p:nvGraphicFramePr>
          <p:cNvPr id="5" name="Table 4"/>
          <p:cNvGraphicFramePr>
            <a:graphicFrameLocks noGrp="1"/>
          </p:cNvGraphicFramePr>
          <p:nvPr>
            <p:extLst>
              <p:ext uri="{D42A27DB-BD31-4B8C-83A1-F6EECF244321}">
                <p14:modId xmlns:p14="http://schemas.microsoft.com/office/powerpoint/2010/main" val="1344902564"/>
              </p:ext>
            </p:extLst>
          </p:nvPr>
        </p:nvGraphicFramePr>
        <p:xfrm>
          <a:off x="1377602" y="3510126"/>
          <a:ext cx="6360382" cy="2399060"/>
        </p:xfrm>
        <a:graphic>
          <a:graphicData uri="http://schemas.openxmlformats.org/drawingml/2006/table">
            <a:tbl>
              <a:tblPr>
                <a:tableStyleId>{5C22544A-7EE6-4342-B048-85BDC9FD1C3A}</a:tableStyleId>
              </a:tblPr>
              <a:tblGrid>
                <a:gridCol w="6360382">
                  <a:extLst>
                    <a:ext uri="{9D8B030D-6E8A-4147-A177-3AD203B41FA5}">
                      <a16:colId xmlns:a16="http://schemas.microsoft.com/office/drawing/2014/main" xmlns="" val="2246234142"/>
                    </a:ext>
                  </a:extLst>
                </a:gridCol>
              </a:tblGrid>
              <a:tr h="2399060">
                <a:tc>
                  <a:txBody>
                    <a:bodyPr/>
                    <a:lstStyle/>
                    <a:p>
                      <a:pPr algn="l" fontAlgn="ctr"/>
                      <a:r>
                        <a:rPr lang="en-IN" sz="4000" u="none" strike="noStrike" dirty="0">
                          <a:effectLst/>
                        </a:rPr>
                        <a:t>National Conference on GST</a:t>
                      </a:r>
                    </a:p>
                    <a:p>
                      <a:pPr algn="l" fontAlgn="ctr"/>
                      <a:r>
                        <a:rPr lang="en-IN" sz="4000" b="0" i="0" u="none" strike="noStrike" dirty="0">
                          <a:solidFill>
                            <a:srgbClr val="000000"/>
                          </a:solidFill>
                          <a:effectLst/>
                          <a:latin typeface="Calibri" panose="020F0502020204030204" pitchFamily="34" charset="0"/>
                        </a:rPr>
                        <a:t>Hosted by:</a:t>
                      </a:r>
                    </a:p>
                    <a:p>
                      <a:pPr algn="l" fontAlgn="ctr"/>
                      <a:r>
                        <a:rPr lang="en-IN" sz="4000" b="0" i="0" u="none" strike="noStrike" dirty="0">
                          <a:solidFill>
                            <a:srgbClr val="000000"/>
                          </a:solidFill>
                          <a:effectLst/>
                          <a:latin typeface="Calibri" panose="020F0502020204030204" pitchFamily="34" charset="0"/>
                        </a:rPr>
                        <a:t>Vasai branch of WIRC of ICAI</a:t>
                      </a:r>
                    </a:p>
                  </a:txBody>
                  <a:tcPr marL="6350" marR="6350" marT="6350" anchor="ctr">
                    <a:solidFill>
                      <a:schemeClr val="bg1"/>
                    </a:solidFill>
                  </a:tcPr>
                </a:tc>
                <a:extLst>
                  <a:ext uri="{0D108BD9-81ED-4DB2-BD59-A6C34878D82A}">
                    <a16:rowId xmlns:a16="http://schemas.microsoft.com/office/drawing/2014/main" xmlns="" val="3536425988"/>
                  </a:ext>
                </a:extLst>
              </a:tr>
            </a:tbl>
          </a:graphicData>
        </a:graphic>
      </p:graphicFrame>
    </p:spTree>
    <p:extLst>
      <p:ext uri="{BB962C8B-B14F-4D97-AF65-F5344CB8AC3E}">
        <p14:creationId xmlns:p14="http://schemas.microsoft.com/office/powerpoint/2010/main" val="860901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Restrictions</a:t>
            </a:r>
          </a:p>
        </p:txBody>
      </p:sp>
      <p:sp>
        <p:nvSpPr>
          <p:cNvPr id="9" name="Rectangle 8"/>
          <p:cNvSpPr/>
          <p:nvPr/>
        </p:nvSpPr>
        <p:spPr>
          <a:xfrm>
            <a:off x="1868973" y="4743132"/>
            <a:ext cx="3851026" cy="1692771"/>
          </a:xfrm>
          <a:prstGeom prst="rect">
            <a:avLst/>
          </a:prstGeom>
          <a:solidFill>
            <a:srgbClr val="FBE8E1"/>
          </a:solidFill>
          <a:ln>
            <a:solidFill>
              <a:schemeClr val="accent2">
                <a:lumMod val="40000"/>
                <a:lumOff val="60000"/>
              </a:schemeClr>
            </a:solidFill>
          </a:ln>
        </p:spPr>
        <p:txBody>
          <a:bodyPr wrap="square">
            <a:spAutoFit/>
          </a:bodyPr>
          <a:lstStyle/>
          <a:p>
            <a:r>
              <a:rPr lang="en-IN" sz="2400" b="1" i="1" dirty="0">
                <a:latin typeface="+mj-lt"/>
              </a:rPr>
              <a:t>ITC allowed to the extent of tax attributable to: </a:t>
            </a:r>
          </a:p>
          <a:p>
            <a:pPr marL="285750" indent="-285750">
              <a:buFont typeface="Arial" panose="020B0604020202020204" pitchFamily="34" charset="0"/>
              <a:buChar char="•"/>
            </a:pPr>
            <a:r>
              <a:rPr lang="en-IN" sz="2800" i="1" dirty="0"/>
              <a:t>Taxable supplies</a:t>
            </a:r>
          </a:p>
          <a:p>
            <a:pPr marL="285750" indent="-285750">
              <a:buFont typeface="Arial" panose="020B0604020202020204" pitchFamily="34" charset="0"/>
              <a:buChar char="•"/>
            </a:pPr>
            <a:r>
              <a:rPr lang="en-IN" sz="2800" i="1" dirty="0">
                <a:latin typeface="+mj-lt"/>
              </a:rPr>
              <a:t>Purposes of business </a:t>
            </a:r>
          </a:p>
        </p:txBody>
      </p:sp>
      <p:sp>
        <p:nvSpPr>
          <p:cNvPr id="10" name="TextBox 9"/>
          <p:cNvSpPr txBox="1"/>
          <p:nvPr/>
        </p:nvSpPr>
        <p:spPr>
          <a:xfrm>
            <a:off x="5862077" y="4010650"/>
            <a:ext cx="3154104" cy="2862322"/>
          </a:xfrm>
          <a:prstGeom prst="rect">
            <a:avLst/>
          </a:prstGeom>
          <a:noFill/>
        </p:spPr>
        <p:txBody>
          <a:bodyPr wrap="square" rtlCol="0">
            <a:spAutoFit/>
          </a:bodyPr>
          <a:lstStyle/>
          <a:p>
            <a:pPr marL="174625" indent="-174625"/>
            <a:r>
              <a:rPr lang="en-IN" sz="2000" i="1" dirty="0"/>
              <a:t>* i.e., outward supplies that are nil-rated or exempted by way of notification or non-taxable or taxable on </a:t>
            </a:r>
            <a:r>
              <a:rPr lang="en-IN" sz="2000" b="1" i="1" dirty="0"/>
              <a:t>RCM basis </a:t>
            </a:r>
            <a:r>
              <a:rPr lang="en-IN" sz="2000" i="1" dirty="0"/>
              <a:t>or transactions in </a:t>
            </a:r>
            <a:r>
              <a:rPr lang="en-IN" sz="2000" b="1" i="1" dirty="0"/>
              <a:t>securities, </a:t>
            </a:r>
            <a:r>
              <a:rPr lang="en-IN" sz="2000" i="1" dirty="0"/>
              <a:t>sale of </a:t>
            </a:r>
            <a:r>
              <a:rPr lang="en-IN" sz="2000" b="1" i="1" dirty="0"/>
              <a:t>land, </a:t>
            </a:r>
            <a:r>
              <a:rPr lang="en-IN" sz="2000" i="1" dirty="0"/>
              <a:t>sale of </a:t>
            </a:r>
            <a:r>
              <a:rPr lang="en-IN" sz="2000" b="1" i="1" dirty="0"/>
              <a:t>building </a:t>
            </a:r>
            <a:r>
              <a:rPr lang="en-IN" sz="2000" i="1" dirty="0"/>
              <a:t>after issuance of completion certificate</a:t>
            </a:r>
          </a:p>
        </p:txBody>
      </p:sp>
      <p:sp>
        <p:nvSpPr>
          <p:cNvPr id="11" name="Striped Right Arrow 10"/>
          <p:cNvSpPr/>
          <p:nvPr/>
        </p:nvSpPr>
        <p:spPr>
          <a:xfrm rot="5400000" flipV="1">
            <a:off x="3969338" y="3760034"/>
            <a:ext cx="1616582" cy="349622"/>
          </a:xfrm>
          <a:prstGeom prst="stripedRightArrow">
            <a:avLst>
              <a:gd name="adj1" fmla="val 36515"/>
              <a:gd name="adj2" fmla="val 59975"/>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IN"/>
          </a:p>
        </p:txBody>
      </p:sp>
      <p:sp>
        <p:nvSpPr>
          <p:cNvPr id="12" name="Striped Right Arrow 11"/>
          <p:cNvSpPr/>
          <p:nvPr/>
        </p:nvSpPr>
        <p:spPr>
          <a:xfrm rot="5400000">
            <a:off x="1903124" y="3758047"/>
            <a:ext cx="1616581" cy="353589"/>
          </a:xfrm>
          <a:prstGeom prst="stripedRightArrow">
            <a:avLst>
              <a:gd name="adj1" fmla="val 36515"/>
              <a:gd name="adj2" fmla="val 59975"/>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IN"/>
          </a:p>
        </p:txBody>
      </p:sp>
      <p:grpSp>
        <p:nvGrpSpPr>
          <p:cNvPr id="29" name="Group 28"/>
          <p:cNvGrpSpPr/>
          <p:nvPr/>
        </p:nvGrpSpPr>
        <p:grpSpPr>
          <a:xfrm>
            <a:off x="753910" y="2078710"/>
            <a:ext cx="6009962" cy="1900675"/>
            <a:chOff x="1722095" y="2186286"/>
            <a:chExt cx="6009962" cy="1900675"/>
          </a:xfrm>
        </p:grpSpPr>
        <p:grpSp>
          <p:nvGrpSpPr>
            <p:cNvPr id="5" name="Group 4"/>
            <p:cNvGrpSpPr/>
            <p:nvPr/>
          </p:nvGrpSpPr>
          <p:grpSpPr>
            <a:xfrm>
              <a:off x="3880863" y="2186286"/>
              <a:ext cx="3851194" cy="1853802"/>
              <a:chOff x="3880863" y="2186286"/>
              <a:chExt cx="3851194" cy="1853802"/>
            </a:xfrm>
          </p:grpSpPr>
          <p:sp>
            <p:nvSpPr>
              <p:cNvPr id="7" name="Freeform 6"/>
              <p:cNvSpPr/>
              <p:nvPr/>
            </p:nvSpPr>
            <p:spPr>
              <a:xfrm>
                <a:off x="3880863" y="2273620"/>
                <a:ext cx="1611917" cy="1733827"/>
              </a:xfrm>
              <a:custGeom>
                <a:avLst/>
                <a:gdLst>
                  <a:gd name="connsiteX0" fmla="*/ 0 w 1611917"/>
                  <a:gd name="connsiteY0" fmla="*/ 161192 h 1733827"/>
                  <a:gd name="connsiteX1" fmla="*/ 161192 w 1611917"/>
                  <a:gd name="connsiteY1" fmla="*/ 0 h 1733827"/>
                  <a:gd name="connsiteX2" fmla="*/ 1450725 w 1611917"/>
                  <a:gd name="connsiteY2" fmla="*/ 0 h 1733827"/>
                  <a:gd name="connsiteX3" fmla="*/ 1611917 w 1611917"/>
                  <a:gd name="connsiteY3" fmla="*/ 161192 h 1733827"/>
                  <a:gd name="connsiteX4" fmla="*/ 1611917 w 1611917"/>
                  <a:gd name="connsiteY4" fmla="*/ 1572635 h 1733827"/>
                  <a:gd name="connsiteX5" fmla="*/ 1450725 w 1611917"/>
                  <a:gd name="connsiteY5" fmla="*/ 1733827 h 1733827"/>
                  <a:gd name="connsiteX6" fmla="*/ 161192 w 1611917"/>
                  <a:gd name="connsiteY6" fmla="*/ 1733827 h 1733827"/>
                  <a:gd name="connsiteX7" fmla="*/ 0 w 1611917"/>
                  <a:gd name="connsiteY7" fmla="*/ 1572635 h 1733827"/>
                  <a:gd name="connsiteX8" fmla="*/ 0 w 1611917"/>
                  <a:gd name="connsiteY8" fmla="*/ 161192 h 173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1733827">
                    <a:moveTo>
                      <a:pt x="0" y="161192"/>
                    </a:moveTo>
                    <a:cubicBezTo>
                      <a:pt x="0" y="72168"/>
                      <a:pt x="72168" y="0"/>
                      <a:pt x="161192" y="0"/>
                    </a:cubicBezTo>
                    <a:lnTo>
                      <a:pt x="1450725" y="0"/>
                    </a:lnTo>
                    <a:cubicBezTo>
                      <a:pt x="1539749" y="0"/>
                      <a:pt x="1611917" y="72168"/>
                      <a:pt x="1611917" y="161192"/>
                    </a:cubicBezTo>
                    <a:lnTo>
                      <a:pt x="1611917" y="1572635"/>
                    </a:lnTo>
                    <a:cubicBezTo>
                      <a:pt x="1611917" y="1661659"/>
                      <a:pt x="1539749" y="1733827"/>
                      <a:pt x="1450725" y="1733827"/>
                    </a:cubicBezTo>
                    <a:lnTo>
                      <a:pt x="161192" y="1733827"/>
                    </a:lnTo>
                    <a:cubicBezTo>
                      <a:pt x="72168" y="1733827"/>
                      <a:pt x="0" y="1661659"/>
                      <a:pt x="0" y="1572635"/>
                    </a:cubicBezTo>
                    <a:lnTo>
                      <a:pt x="0" y="161192"/>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63721" tIns="63721" rIns="63721" bIns="63721" numCol="1" spcCol="1270" anchor="ctr" anchorCtr="0">
                <a:noAutofit/>
              </a:bodyPr>
              <a:lstStyle/>
              <a:p>
                <a:pPr lvl="0" algn="ctr" defTabSz="1155700">
                  <a:lnSpc>
                    <a:spcPct val="90000"/>
                  </a:lnSpc>
                  <a:spcBef>
                    <a:spcPct val="0"/>
                  </a:spcBef>
                  <a:spcAft>
                    <a:spcPct val="35000"/>
                  </a:spcAft>
                </a:pPr>
                <a:r>
                  <a:rPr lang="en-IN" sz="2600" kern="1200" dirty="0"/>
                  <a:t>Inward supplies of goods or services</a:t>
                </a:r>
              </a:p>
            </p:txBody>
          </p:sp>
          <p:sp>
            <p:nvSpPr>
              <p:cNvPr id="17" name="Freeform 16"/>
              <p:cNvSpPr/>
              <p:nvPr/>
            </p:nvSpPr>
            <p:spPr>
              <a:xfrm>
                <a:off x="6043591" y="2186286"/>
                <a:ext cx="1688466" cy="805958"/>
              </a:xfrm>
              <a:custGeom>
                <a:avLst/>
                <a:gdLst>
                  <a:gd name="connsiteX0" fmla="*/ 0 w 1611917"/>
                  <a:gd name="connsiteY0" fmla="*/ 80596 h 805958"/>
                  <a:gd name="connsiteX1" fmla="*/ 80596 w 1611917"/>
                  <a:gd name="connsiteY1" fmla="*/ 0 h 805958"/>
                  <a:gd name="connsiteX2" fmla="*/ 1531321 w 1611917"/>
                  <a:gd name="connsiteY2" fmla="*/ 0 h 805958"/>
                  <a:gd name="connsiteX3" fmla="*/ 1611917 w 1611917"/>
                  <a:gd name="connsiteY3" fmla="*/ 80596 h 805958"/>
                  <a:gd name="connsiteX4" fmla="*/ 1611917 w 1611917"/>
                  <a:gd name="connsiteY4" fmla="*/ 725362 h 805958"/>
                  <a:gd name="connsiteX5" fmla="*/ 1531321 w 1611917"/>
                  <a:gd name="connsiteY5" fmla="*/ 805958 h 805958"/>
                  <a:gd name="connsiteX6" fmla="*/ 80596 w 1611917"/>
                  <a:gd name="connsiteY6" fmla="*/ 805958 h 805958"/>
                  <a:gd name="connsiteX7" fmla="*/ 0 w 1611917"/>
                  <a:gd name="connsiteY7" fmla="*/ 725362 h 805958"/>
                  <a:gd name="connsiteX8" fmla="*/ 0 w 1611917"/>
                  <a:gd name="connsiteY8" fmla="*/ 80596 h 8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805958">
                    <a:moveTo>
                      <a:pt x="0" y="80596"/>
                    </a:moveTo>
                    <a:cubicBezTo>
                      <a:pt x="0" y="36084"/>
                      <a:pt x="36084" y="0"/>
                      <a:pt x="80596" y="0"/>
                    </a:cubicBezTo>
                    <a:lnTo>
                      <a:pt x="1531321" y="0"/>
                    </a:lnTo>
                    <a:cubicBezTo>
                      <a:pt x="1575833" y="0"/>
                      <a:pt x="1611917" y="36084"/>
                      <a:pt x="1611917" y="80596"/>
                    </a:cubicBezTo>
                    <a:lnTo>
                      <a:pt x="1611917" y="725362"/>
                    </a:lnTo>
                    <a:cubicBezTo>
                      <a:pt x="1611917" y="769874"/>
                      <a:pt x="1575833" y="805958"/>
                      <a:pt x="1531321" y="805958"/>
                    </a:cubicBezTo>
                    <a:lnTo>
                      <a:pt x="80596" y="805958"/>
                    </a:lnTo>
                    <a:cubicBezTo>
                      <a:pt x="36084" y="805958"/>
                      <a:pt x="0" y="769874"/>
                      <a:pt x="0" y="725362"/>
                    </a:cubicBezTo>
                    <a:lnTo>
                      <a:pt x="0" y="80596"/>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40116" tIns="40116" rIns="40116" bIns="40116" numCol="1" spcCol="1270" anchor="ctr" anchorCtr="0">
                <a:noAutofit/>
              </a:bodyPr>
              <a:lstStyle/>
              <a:p>
                <a:pPr algn="ctr" defTabSz="1155700">
                  <a:lnSpc>
                    <a:spcPct val="90000"/>
                  </a:lnSpc>
                  <a:spcBef>
                    <a:spcPct val="0"/>
                  </a:spcBef>
                  <a:spcAft>
                    <a:spcPct val="35000"/>
                  </a:spcAft>
                </a:pPr>
                <a:r>
                  <a:rPr lang="en-IN" sz="2600" dirty="0"/>
                  <a:t>Taxable,</a:t>
                </a:r>
                <a:r>
                  <a:rPr lang="en-IN" sz="2000" dirty="0"/>
                  <a:t> incl. zero-rated</a:t>
                </a:r>
              </a:p>
            </p:txBody>
          </p:sp>
          <p:sp>
            <p:nvSpPr>
              <p:cNvPr id="20" name="Freeform 19"/>
              <p:cNvSpPr/>
              <p:nvPr/>
            </p:nvSpPr>
            <p:spPr>
              <a:xfrm>
                <a:off x="6043591" y="3234130"/>
                <a:ext cx="1688466" cy="805958"/>
              </a:xfrm>
              <a:custGeom>
                <a:avLst/>
                <a:gdLst>
                  <a:gd name="connsiteX0" fmla="*/ 0 w 1611917"/>
                  <a:gd name="connsiteY0" fmla="*/ 80596 h 805958"/>
                  <a:gd name="connsiteX1" fmla="*/ 80596 w 1611917"/>
                  <a:gd name="connsiteY1" fmla="*/ 0 h 805958"/>
                  <a:gd name="connsiteX2" fmla="*/ 1531321 w 1611917"/>
                  <a:gd name="connsiteY2" fmla="*/ 0 h 805958"/>
                  <a:gd name="connsiteX3" fmla="*/ 1611917 w 1611917"/>
                  <a:gd name="connsiteY3" fmla="*/ 80596 h 805958"/>
                  <a:gd name="connsiteX4" fmla="*/ 1611917 w 1611917"/>
                  <a:gd name="connsiteY4" fmla="*/ 725362 h 805958"/>
                  <a:gd name="connsiteX5" fmla="*/ 1531321 w 1611917"/>
                  <a:gd name="connsiteY5" fmla="*/ 805958 h 805958"/>
                  <a:gd name="connsiteX6" fmla="*/ 80596 w 1611917"/>
                  <a:gd name="connsiteY6" fmla="*/ 805958 h 805958"/>
                  <a:gd name="connsiteX7" fmla="*/ 0 w 1611917"/>
                  <a:gd name="connsiteY7" fmla="*/ 725362 h 805958"/>
                  <a:gd name="connsiteX8" fmla="*/ 0 w 1611917"/>
                  <a:gd name="connsiteY8" fmla="*/ 80596 h 8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805958">
                    <a:moveTo>
                      <a:pt x="0" y="80596"/>
                    </a:moveTo>
                    <a:cubicBezTo>
                      <a:pt x="0" y="36084"/>
                      <a:pt x="36084" y="0"/>
                      <a:pt x="80596" y="0"/>
                    </a:cubicBezTo>
                    <a:lnTo>
                      <a:pt x="1531321" y="0"/>
                    </a:lnTo>
                    <a:cubicBezTo>
                      <a:pt x="1575833" y="0"/>
                      <a:pt x="1611917" y="36084"/>
                      <a:pt x="1611917" y="80596"/>
                    </a:cubicBezTo>
                    <a:lnTo>
                      <a:pt x="1611917" y="725362"/>
                    </a:lnTo>
                    <a:cubicBezTo>
                      <a:pt x="1611917" y="769874"/>
                      <a:pt x="1575833" y="805958"/>
                      <a:pt x="1531321" y="805958"/>
                    </a:cubicBezTo>
                    <a:lnTo>
                      <a:pt x="80596" y="805958"/>
                    </a:lnTo>
                    <a:cubicBezTo>
                      <a:pt x="36084" y="805958"/>
                      <a:pt x="0" y="769874"/>
                      <a:pt x="0" y="725362"/>
                    </a:cubicBezTo>
                    <a:lnTo>
                      <a:pt x="0" y="8059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16" tIns="40116" rIns="40116" bIns="40116" numCol="1" spcCol="1270" anchor="ctr" anchorCtr="0">
                <a:noAutofit/>
              </a:bodyPr>
              <a:lstStyle/>
              <a:p>
                <a:pPr algn="ctr" defTabSz="1155700">
                  <a:lnSpc>
                    <a:spcPct val="90000"/>
                  </a:lnSpc>
                  <a:spcBef>
                    <a:spcPct val="0"/>
                  </a:spcBef>
                  <a:spcAft>
                    <a:spcPct val="35000"/>
                  </a:spcAft>
                </a:pPr>
                <a:r>
                  <a:rPr lang="en-IN" sz="2600" dirty="0"/>
                  <a:t>Exempt*</a:t>
                </a:r>
              </a:p>
            </p:txBody>
          </p:sp>
        </p:grpSp>
        <p:grpSp>
          <p:nvGrpSpPr>
            <p:cNvPr id="23" name="Group 22"/>
            <p:cNvGrpSpPr/>
            <p:nvPr/>
          </p:nvGrpSpPr>
          <p:grpSpPr>
            <a:xfrm>
              <a:off x="1745700" y="2219712"/>
              <a:ext cx="1656403" cy="805958"/>
              <a:chOff x="2282366" y="53053"/>
              <a:chExt cx="1656403" cy="805958"/>
            </a:xfrm>
          </p:grpSpPr>
          <p:sp>
            <p:nvSpPr>
              <p:cNvPr id="27" name="Rounded Rectangle 26"/>
              <p:cNvSpPr/>
              <p:nvPr/>
            </p:nvSpPr>
            <p:spPr>
              <a:xfrm>
                <a:off x="2282366" y="53053"/>
                <a:ext cx="1656403" cy="805958"/>
              </a:xfrm>
              <a:prstGeom prst="roundRect">
                <a:avLst>
                  <a:gd name="adj" fmla="val 10000"/>
                </a:avLst>
              </a:prstGeom>
            </p:spPr>
            <p:style>
              <a:lnRef idx="2">
                <a:schemeClr val="accent2">
                  <a:shade val="50000"/>
                </a:schemeClr>
              </a:lnRef>
              <a:fillRef idx="1">
                <a:schemeClr val="accent2"/>
              </a:fillRef>
              <a:effectRef idx="0">
                <a:schemeClr val="accent2"/>
              </a:effectRef>
              <a:fontRef idx="minor">
                <a:schemeClr val="lt1"/>
              </a:fontRef>
            </p:style>
          </p:sp>
          <p:sp>
            <p:nvSpPr>
              <p:cNvPr id="28" name="Rounded Rectangle 4"/>
              <p:cNvSpPr/>
              <p:nvPr/>
            </p:nvSpPr>
            <p:spPr>
              <a:xfrm>
                <a:off x="2282366" y="76659"/>
                <a:ext cx="1564705" cy="758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600" dirty="0"/>
                  <a:t>Business</a:t>
                </a:r>
              </a:p>
            </p:txBody>
          </p:sp>
        </p:grpSp>
        <p:grpSp>
          <p:nvGrpSpPr>
            <p:cNvPr id="24" name="Group 23"/>
            <p:cNvGrpSpPr/>
            <p:nvPr/>
          </p:nvGrpSpPr>
          <p:grpSpPr>
            <a:xfrm>
              <a:off x="1722095" y="3281003"/>
              <a:ext cx="1715805" cy="805958"/>
              <a:chOff x="2206594" y="1100897"/>
              <a:chExt cx="1664083" cy="805958"/>
            </a:xfrm>
          </p:grpSpPr>
          <p:sp>
            <p:nvSpPr>
              <p:cNvPr id="25" name="Rounded Rectangle 24"/>
              <p:cNvSpPr/>
              <p:nvPr/>
            </p:nvSpPr>
            <p:spPr>
              <a:xfrm>
                <a:off x="2206594" y="1100897"/>
                <a:ext cx="1664083" cy="80595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6" name="Rounded Rectangle 6"/>
              <p:cNvSpPr/>
              <p:nvPr/>
            </p:nvSpPr>
            <p:spPr>
              <a:xfrm>
                <a:off x="2229487" y="1124503"/>
                <a:ext cx="1606472" cy="758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600" dirty="0"/>
                  <a:t>Non-business</a:t>
                </a:r>
              </a:p>
            </p:txBody>
          </p:sp>
        </p:grpSp>
      </p:grpSp>
      <p:cxnSp>
        <p:nvCxnSpPr>
          <p:cNvPr id="3" name="Straight Connector 2"/>
          <p:cNvCxnSpPr>
            <a:stCxn id="27" idx="2"/>
            <a:endCxn id="26" idx="0"/>
          </p:cNvCxnSpPr>
          <p:nvPr/>
        </p:nvCxnSpPr>
        <p:spPr>
          <a:xfrm>
            <a:off x="1605717" y="2918094"/>
            <a:ext cx="0" cy="278939"/>
          </a:xfrm>
          <a:prstGeom prst="line">
            <a:avLst/>
          </a:prstGeom>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5841400" y="2894488"/>
            <a:ext cx="0" cy="232066"/>
          </a:xfrm>
          <a:prstGeom prst="line">
            <a:avLst/>
          </a:prstGeom>
        </p:spPr>
        <p:style>
          <a:lnRef idx="3">
            <a:schemeClr val="accent1"/>
          </a:lnRef>
          <a:fillRef idx="0">
            <a:schemeClr val="accent1"/>
          </a:fillRef>
          <a:effectRef idx="2">
            <a:schemeClr val="accent1"/>
          </a:effectRef>
          <a:fontRef idx="minor">
            <a:schemeClr val="tx1"/>
          </a:fontRef>
        </p:style>
      </p:cxnSp>
      <p:cxnSp>
        <p:nvCxnSpPr>
          <p:cNvPr id="33" name="Straight Connector 32"/>
          <p:cNvCxnSpPr/>
          <p:nvPr/>
        </p:nvCxnSpPr>
        <p:spPr>
          <a:xfrm flipH="1">
            <a:off x="1632214" y="3039035"/>
            <a:ext cx="1260000"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36" name="Straight Connector 35"/>
          <p:cNvCxnSpPr/>
          <p:nvPr/>
        </p:nvCxnSpPr>
        <p:spPr>
          <a:xfrm flipH="1">
            <a:off x="4541260" y="3043518"/>
            <a:ext cx="1260000" cy="0"/>
          </a:xfrm>
          <a:prstGeom prst="line">
            <a:avLst/>
          </a:prstGeom>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13319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1192" y="667810"/>
            <a:ext cx="7989752" cy="1083329"/>
          </a:xfrm>
        </p:spPr>
        <p:txBody>
          <a:bodyPr>
            <a:noAutofit/>
          </a:bodyPr>
          <a:lstStyle/>
          <a:p>
            <a:r>
              <a:rPr lang="en-IN" sz="3600" dirty="0"/>
              <a:t>Special provisions in relation to banking &amp; Financial companies</a:t>
            </a:r>
          </a:p>
        </p:txBody>
      </p:sp>
      <p:grpSp>
        <p:nvGrpSpPr>
          <p:cNvPr id="18" name="Group 17"/>
          <p:cNvGrpSpPr/>
          <p:nvPr/>
        </p:nvGrpSpPr>
        <p:grpSpPr>
          <a:xfrm>
            <a:off x="4160589" y="2041820"/>
            <a:ext cx="3851194" cy="1821161"/>
            <a:chOff x="4806045" y="2041820"/>
            <a:chExt cx="3851194" cy="1821161"/>
          </a:xfrm>
        </p:grpSpPr>
        <p:grpSp>
          <p:nvGrpSpPr>
            <p:cNvPr id="6" name="Group 5"/>
            <p:cNvGrpSpPr/>
            <p:nvPr/>
          </p:nvGrpSpPr>
          <p:grpSpPr>
            <a:xfrm>
              <a:off x="4806045" y="2041820"/>
              <a:ext cx="3851194" cy="1821161"/>
              <a:chOff x="3880863" y="2186286"/>
              <a:chExt cx="3851194" cy="1821161"/>
            </a:xfrm>
          </p:grpSpPr>
          <p:sp>
            <p:nvSpPr>
              <p:cNvPr id="13" name="Freeform 12"/>
              <p:cNvSpPr/>
              <p:nvPr/>
            </p:nvSpPr>
            <p:spPr>
              <a:xfrm>
                <a:off x="3880863" y="2273620"/>
                <a:ext cx="1611917" cy="1733827"/>
              </a:xfrm>
              <a:custGeom>
                <a:avLst/>
                <a:gdLst>
                  <a:gd name="connsiteX0" fmla="*/ 0 w 1611917"/>
                  <a:gd name="connsiteY0" fmla="*/ 161192 h 1733827"/>
                  <a:gd name="connsiteX1" fmla="*/ 161192 w 1611917"/>
                  <a:gd name="connsiteY1" fmla="*/ 0 h 1733827"/>
                  <a:gd name="connsiteX2" fmla="*/ 1450725 w 1611917"/>
                  <a:gd name="connsiteY2" fmla="*/ 0 h 1733827"/>
                  <a:gd name="connsiteX3" fmla="*/ 1611917 w 1611917"/>
                  <a:gd name="connsiteY3" fmla="*/ 161192 h 1733827"/>
                  <a:gd name="connsiteX4" fmla="*/ 1611917 w 1611917"/>
                  <a:gd name="connsiteY4" fmla="*/ 1572635 h 1733827"/>
                  <a:gd name="connsiteX5" fmla="*/ 1450725 w 1611917"/>
                  <a:gd name="connsiteY5" fmla="*/ 1733827 h 1733827"/>
                  <a:gd name="connsiteX6" fmla="*/ 161192 w 1611917"/>
                  <a:gd name="connsiteY6" fmla="*/ 1733827 h 1733827"/>
                  <a:gd name="connsiteX7" fmla="*/ 0 w 1611917"/>
                  <a:gd name="connsiteY7" fmla="*/ 1572635 h 1733827"/>
                  <a:gd name="connsiteX8" fmla="*/ 0 w 1611917"/>
                  <a:gd name="connsiteY8" fmla="*/ 161192 h 173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1733827">
                    <a:moveTo>
                      <a:pt x="0" y="161192"/>
                    </a:moveTo>
                    <a:cubicBezTo>
                      <a:pt x="0" y="72168"/>
                      <a:pt x="72168" y="0"/>
                      <a:pt x="161192" y="0"/>
                    </a:cubicBezTo>
                    <a:lnTo>
                      <a:pt x="1450725" y="0"/>
                    </a:lnTo>
                    <a:cubicBezTo>
                      <a:pt x="1539749" y="0"/>
                      <a:pt x="1611917" y="72168"/>
                      <a:pt x="1611917" y="161192"/>
                    </a:cubicBezTo>
                    <a:lnTo>
                      <a:pt x="1611917" y="1572635"/>
                    </a:lnTo>
                    <a:cubicBezTo>
                      <a:pt x="1611917" y="1661659"/>
                      <a:pt x="1539749" y="1733827"/>
                      <a:pt x="1450725" y="1733827"/>
                    </a:cubicBezTo>
                    <a:lnTo>
                      <a:pt x="161192" y="1733827"/>
                    </a:lnTo>
                    <a:cubicBezTo>
                      <a:pt x="72168" y="1733827"/>
                      <a:pt x="0" y="1661659"/>
                      <a:pt x="0" y="1572635"/>
                    </a:cubicBezTo>
                    <a:lnTo>
                      <a:pt x="0" y="161192"/>
                    </a:lnTo>
                    <a:close/>
                  </a:path>
                </a:pathLst>
              </a:custGeom>
            </p:spPr>
            <p:style>
              <a:lnRef idx="1">
                <a:schemeClr val="accent4"/>
              </a:lnRef>
              <a:fillRef idx="2">
                <a:schemeClr val="accent4"/>
              </a:fillRef>
              <a:effectRef idx="1">
                <a:schemeClr val="accent4"/>
              </a:effectRef>
              <a:fontRef idx="minor">
                <a:schemeClr val="dk1"/>
              </a:fontRef>
            </p:style>
            <p:txBody>
              <a:bodyPr spcFirstLastPara="0" vert="horz" wrap="square" lIns="63721" tIns="63721" rIns="63721" bIns="63721" numCol="1" spcCol="1270" anchor="ctr" anchorCtr="0">
                <a:noAutofit/>
              </a:bodyPr>
              <a:lstStyle/>
              <a:p>
                <a:pPr lvl="0" algn="ctr" defTabSz="1155700">
                  <a:lnSpc>
                    <a:spcPct val="90000"/>
                  </a:lnSpc>
                  <a:spcBef>
                    <a:spcPct val="0"/>
                  </a:spcBef>
                  <a:spcAft>
                    <a:spcPct val="35000"/>
                  </a:spcAft>
                </a:pPr>
                <a:r>
                  <a:rPr lang="en-IN" sz="2600" kern="1200" dirty="0"/>
                  <a:t>Inward supplies of goods or services</a:t>
                </a:r>
              </a:p>
            </p:txBody>
          </p:sp>
          <p:sp>
            <p:nvSpPr>
              <p:cNvPr id="14" name="Freeform 13"/>
              <p:cNvSpPr/>
              <p:nvPr/>
            </p:nvSpPr>
            <p:spPr>
              <a:xfrm>
                <a:off x="6043591" y="2186286"/>
                <a:ext cx="1688466" cy="805958"/>
              </a:xfrm>
              <a:custGeom>
                <a:avLst/>
                <a:gdLst>
                  <a:gd name="connsiteX0" fmla="*/ 0 w 1611917"/>
                  <a:gd name="connsiteY0" fmla="*/ 80596 h 805958"/>
                  <a:gd name="connsiteX1" fmla="*/ 80596 w 1611917"/>
                  <a:gd name="connsiteY1" fmla="*/ 0 h 805958"/>
                  <a:gd name="connsiteX2" fmla="*/ 1531321 w 1611917"/>
                  <a:gd name="connsiteY2" fmla="*/ 0 h 805958"/>
                  <a:gd name="connsiteX3" fmla="*/ 1611917 w 1611917"/>
                  <a:gd name="connsiteY3" fmla="*/ 80596 h 805958"/>
                  <a:gd name="connsiteX4" fmla="*/ 1611917 w 1611917"/>
                  <a:gd name="connsiteY4" fmla="*/ 725362 h 805958"/>
                  <a:gd name="connsiteX5" fmla="*/ 1531321 w 1611917"/>
                  <a:gd name="connsiteY5" fmla="*/ 805958 h 805958"/>
                  <a:gd name="connsiteX6" fmla="*/ 80596 w 1611917"/>
                  <a:gd name="connsiteY6" fmla="*/ 805958 h 805958"/>
                  <a:gd name="connsiteX7" fmla="*/ 0 w 1611917"/>
                  <a:gd name="connsiteY7" fmla="*/ 725362 h 805958"/>
                  <a:gd name="connsiteX8" fmla="*/ 0 w 1611917"/>
                  <a:gd name="connsiteY8" fmla="*/ 80596 h 8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805958">
                    <a:moveTo>
                      <a:pt x="0" y="80596"/>
                    </a:moveTo>
                    <a:cubicBezTo>
                      <a:pt x="0" y="36084"/>
                      <a:pt x="36084" y="0"/>
                      <a:pt x="80596" y="0"/>
                    </a:cubicBezTo>
                    <a:lnTo>
                      <a:pt x="1531321" y="0"/>
                    </a:lnTo>
                    <a:cubicBezTo>
                      <a:pt x="1575833" y="0"/>
                      <a:pt x="1611917" y="36084"/>
                      <a:pt x="1611917" y="80596"/>
                    </a:cubicBezTo>
                    <a:lnTo>
                      <a:pt x="1611917" y="725362"/>
                    </a:lnTo>
                    <a:cubicBezTo>
                      <a:pt x="1611917" y="769874"/>
                      <a:pt x="1575833" y="805958"/>
                      <a:pt x="1531321" y="805958"/>
                    </a:cubicBezTo>
                    <a:lnTo>
                      <a:pt x="80596" y="805958"/>
                    </a:lnTo>
                    <a:cubicBezTo>
                      <a:pt x="36084" y="805958"/>
                      <a:pt x="0" y="769874"/>
                      <a:pt x="0" y="725362"/>
                    </a:cubicBezTo>
                    <a:lnTo>
                      <a:pt x="0" y="80596"/>
                    </a:lnTo>
                    <a:close/>
                  </a:path>
                </a:pathLst>
              </a:custGeom>
            </p:spPr>
            <p:style>
              <a:lnRef idx="2">
                <a:schemeClr val="accent2">
                  <a:shade val="50000"/>
                </a:schemeClr>
              </a:lnRef>
              <a:fillRef idx="1">
                <a:schemeClr val="accent2"/>
              </a:fillRef>
              <a:effectRef idx="0">
                <a:schemeClr val="accent2"/>
              </a:effectRef>
              <a:fontRef idx="minor">
                <a:schemeClr val="lt1"/>
              </a:fontRef>
            </p:style>
            <p:txBody>
              <a:bodyPr spcFirstLastPara="0" vert="horz" wrap="square" lIns="40116" tIns="40116" rIns="40116" bIns="40116" numCol="1" spcCol="1270" anchor="ctr" anchorCtr="0">
                <a:noAutofit/>
              </a:bodyPr>
              <a:lstStyle/>
              <a:p>
                <a:pPr algn="ctr" defTabSz="1155700">
                  <a:lnSpc>
                    <a:spcPct val="90000"/>
                  </a:lnSpc>
                  <a:spcBef>
                    <a:spcPct val="0"/>
                  </a:spcBef>
                  <a:spcAft>
                    <a:spcPct val="35000"/>
                  </a:spcAft>
                </a:pPr>
                <a:r>
                  <a:rPr lang="en-IN" sz="2600" dirty="0"/>
                  <a:t>Taxable,</a:t>
                </a:r>
                <a:r>
                  <a:rPr lang="en-IN" sz="2000" dirty="0"/>
                  <a:t> incl. zero-rated</a:t>
                </a:r>
              </a:p>
            </p:txBody>
          </p:sp>
          <p:sp>
            <p:nvSpPr>
              <p:cNvPr id="15" name="Freeform 14"/>
              <p:cNvSpPr/>
              <p:nvPr/>
            </p:nvSpPr>
            <p:spPr>
              <a:xfrm>
                <a:off x="6043591" y="3234130"/>
                <a:ext cx="1688466" cy="760643"/>
              </a:xfrm>
              <a:custGeom>
                <a:avLst/>
                <a:gdLst>
                  <a:gd name="connsiteX0" fmla="*/ 0 w 1611917"/>
                  <a:gd name="connsiteY0" fmla="*/ 80596 h 805958"/>
                  <a:gd name="connsiteX1" fmla="*/ 80596 w 1611917"/>
                  <a:gd name="connsiteY1" fmla="*/ 0 h 805958"/>
                  <a:gd name="connsiteX2" fmla="*/ 1531321 w 1611917"/>
                  <a:gd name="connsiteY2" fmla="*/ 0 h 805958"/>
                  <a:gd name="connsiteX3" fmla="*/ 1611917 w 1611917"/>
                  <a:gd name="connsiteY3" fmla="*/ 80596 h 805958"/>
                  <a:gd name="connsiteX4" fmla="*/ 1611917 w 1611917"/>
                  <a:gd name="connsiteY4" fmla="*/ 725362 h 805958"/>
                  <a:gd name="connsiteX5" fmla="*/ 1531321 w 1611917"/>
                  <a:gd name="connsiteY5" fmla="*/ 805958 h 805958"/>
                  <a:gd name="connsiteX6" fmla="*/ 80596 w 1611917"/>
                  <a:gd name="connsiteY6" fmla="*/ 805958 h 805958"/>
                  <a:gd name="connsiteX7" fmla="*/ 0 w 1611917"/>
                  <a:gd name="connsiteY7" fmla="*/ 725362 h 805958"/>
                  <a:gd name="connsiteX8" fmla="*/ 0 w 1611917"/>
                  <a:gd name="connsiteY8" fmla="*/ 80596 h 8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11917" h="805958">
                    <a:moveTo>
                      <a:pt x="0" y="80596"/>
                    </a:moveTo>
                    <a:cubicBezTo>
                      <a:pt x="0" y="36084"/>
                      <a:pt x="36084" y="0"/>
                      <a:pt x="80596" y="0"/>
                    </a:cubicBezTo>
                    <a:lnTo>
                      <a:pt x="1531321" y="0"/>
                    </a:lnTo>
                    <a:cubicBezTo>
                      <a:pt x="1575833" y="0"/>
                      <a:pt x="1611917" y="36084"/>
                      <a:pt x="1611917" y="80596"/>
                    </a:cubicBezTo>
                    <a:lnTo>
                      <a:pt x="1611917" y="725362"/>
                    </a:lnTo>
                    <a:cubicBezTo>
                      <a:pt x="1611917" y="769874"/>
                      <a:pt x="1575833" y="805958"/>
                      <a:pt x="1531321" y="805958"/>
                    </a:cubicBezTo>
                    <a:lnTo>
                      <a:pt x="80596" y="805958"/>
                    </a:lnTo>
                    <a:cubicBezTo>
                      <a:pt x="36084" y="805958"/>
                      <a:pt x="0" y="769874"/>
                      <a:pt x="0" y="725362"/>
                    </a:cubicBezTo>
                    <a:lnTo>
                      <a:pt x="0" y="8059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0116" tIns="40116" rIns="40116" bIns="40116" numCol="1" spcCol="1270" anchor="ctr" anchorCtr="0">
                <a:noAutofit/>
              </a:bodyPr>
              <a:lstStyle/>
              <a:p>
                <a:pPr algn="ctr" defTabSz="1155700">
                  <a:lnSpc>
                    <a:spcPct val="90000"/>
                  </a:lnSpc>
                  <a:spcBef>
                    <a:spcPct val="0"/>
                  </a:spcBef>
                  <a:spcAft>
                    <a:spcPct val="35000"/>
                  </a:spcAft>
                </a:pPr>
                <a:r>
                  <a:rPr lang="en-IN" sz="2600" dirty="0"/>
                  <a:t>Exempt</a:t>
                </a:r>
              </a:p>
            </p:txBody>
          </p:sp>
        </p:grpSp>
        <p:cxnSp>
          <p:nvCxnSpPr>
            <p:cNvPr id="16" name="Straight Connector 15"/>
            <p:cNvCxnSpPr/>
            <p:nvPr/>
          </p:nvCxnSpPr>
          <p:spPr>
            <a:xfrm>
              <a:off x="7723986" y="2840700"/>
              <a:ext cx="0" cy="232066"/>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p:cNvCxnSpPr/>
            <p:nvPr/>
          </p:nvCxnSpPr>
          <p:spPr>
            <a:xfrm flipH="1">
              <a:off x="6423846" y="2989730"/>
              <a:ext cx="1260000" cy="0"/>
            </a:xfrm>
            <a:prstGeom prst="line">
              <a:avLst/>
            </a:prstGeom>
          </p:spPr>
          <p:style>
            <a:lnRef idx="3">
              <a:schemeClr val="accent1"/>
            </a:lnRef>
            <a:fillRef idx="0">
              <a:schemeClr val="accent1"/>
            </a:fillRef>
            <a:effectRef idx="2">
              <a:schemeClr val="accent1"/>
            </a:effectRef>
            <a:fontRef idx="minor">
              <a:schemeClr val="tx1"/>
            </a:fontRef>
          </p:style>
        </p:cxnSp>
      </p:grpSp>
      <p:sp>
        <p:nvSpPr>
          <p:cNvPr id="19" name="Rectangle 18"/>
          <p:cNvSpPr/>
          <p:nvPr/>
        </p:nvSpPr>
        <p:spPr>
          <a:xfrm>
            <a:off x="1721224" y="4658598"/>
            <a:ext cx="2565641" cy="1938992"/>
          </a:xfrm>
          <a:prstGeom prst="rect">
            <a:avLst/>
          </a:prstGeom>
          <a:solidFill>
            <a:srgbClr val="FBE8E1"/>
          </a:solidFill>
          <a:ln>
            <a:solidFill>
              <a:schemeClr val="accent2">
                <a:lumMod val="40000"/>
                <a:lumOff val="60000"/>
              </a:schemeClr>
            </a:solidFill>
          </a:ln>
        </p:spPr>
        <p:txBody>
          <a:bodyPr wrap="square">
            <a:spAutoFit/>
          </a:bodyPr>
          <a:lstStyle/>
          <a:p>
            <a:r>
              <a:rPr lang="en-IN" sz="2400" b="1" i="1" dirty="0">
                <a:latin typeface="+mj-lt"/>
              </a:rPr>
              <a:t>Normal provisions:</a:t>
            </a:r>
          </a:p>
          <a:p>
            <a:r>
              <a:rPr lang="en-IN" sz="2400" i="1" dirty="0">
                <a:latin typeface="+mj-lt"/>
              </a:rPr>
              <a:t>ITC to the extent of tax attributable to taxable supplies</a:t>
            </a:r>
          </a:p>
        </p:txBody>
      </p:sp>
      <p:sp>
        <p:nvSpPr>
          <p:cNvPr id="21" name="Rectangle 20"/>
          <p:cNvSpPr/>
          <p:nvPr/>
        </p:nvSpPr>
        <p:spPr>
          <a:xfrm>
            <a:off x="4491318" y="4647691"/>
            <a:ext cx="4318385" cy="1938992"/>
          </a:xfrm>
          <a:prstGeom prst="rect">
            <a:avLst/>
          </a:prstGeom>
          <a:solidFill>
            <a:srgbClr val="FBE8E1"/>
          </a:solidFill>
          <a:ln>
            <a:solidFill>
              <a:schemeClr val="accent2">
                <a:lumMod val="40000"/>
                <a:lumOff val="60000"/>
              </a:schemeClr>
            </a:solidFill>
          </a:ln>
        </p:spPr>
        <p:txBody>
          <a:bodyPr wrap="square">
            <a:spAutoFit/>
          </a:bodyPr>
          <a:lstStyle/>
          <a:p>
            <a:r>
              <a:rPr lang="en-IN" sz="2400" b="1" dirty="0">
                <a:latin typeface="+mj-lt"/>
              </a:rPr>
              <a:t>Monthly availment of 50% </a:t>
            </a:r>
            <a:r>
              <a:rPr lang="en-IN" sz="2400" dirty="0">
                <a:latin typeface="+mj-lt"/>
              </a:rPr>
              <a:t>of the </a:t>
            </a:r>
            <a:r>
              <a:rPr lang="en-IN" sz="2400" u="sng" dirty="0">
                <a:effectLst>
                  <a:outerShdw blurRad="38100" dist="38100" dir="2700000" algn="tl">
                    <a:srgbClr val="000000">
                      <a:alpha val="43137"/>
                    </a:srgbClr>
                  </a:outerShdw>
                </a:effectLst>
                <a:latin typeface="+mj-lt"/>
              </a:rPr>
              <a:t>ELIGIBLE ITC</a:t>
            </a:r>
            <a:r>
              <a:rPr lang="en-IN" sz="2400" dirty="0">
                <a:effectLst>
                  <a:outerShdw blurRad="38100" dist="38100" dir="2700000" algn="tl">
                    <a:srgbClr val="000000">
                      <a:alpha val="43137"/>
                    </a:srgbClr>
                  </a:outerShdw>
                </a:effectLst>
                <a:latin typeface="+mj-lt"/>
              </a:rPr>
              <a:t> </a:t>
            </a:r>
            <a:r>
              <a:rPr lang="en-IN" sz="2400" dirty="0">
                <a:latin typeface="+mj-lt"/>
              </a:rPr>
              <a:t>in that month (</a:t>
            </a:r>
            <a:r>
              <a:rPr lang="en-IN" sz="2400" b="1" dirty="0">
                <a:latin typeface="+mj-lt"/>
              </a:rPr>
              <a:t>balance lapses</a:t>
            </a:r>
            <a:r>
              <a:rPr lang="en-IN" sz="2400" dirty="0">
                <a:latin typeface="+mj-lt"/>
              </a:rPr>
              <a:t>). </a:t>
            </a:r>
          </a:p>
          <a:p>
            <a:pPr marL="174625" indent="-174625">
              <a:buFont typeface="Arial" panose="020B0604020202020204" pitchFamily="34" charset="0"/>
              <a:buChar char="•"/>
            </a:pPr>
            <a:r>
              <a:rPr lang="en-IN" sz="2200" i="1" dirty="0">
                <a:latin typeface="+mj-lt"/>
              </a:rPr>
              <a:t>50% restriction not applicable to supplies between ‘distinct persons’</a:t>
            </a:r>
          </a:p>
        </p:txBody>
      </p:sp>
      <p:sp>
        <p:nvSpPr>
          <p:cNvPr id="22" name="Content Placeholder 21"/>
          <p:cNvSpPr>
            <a:spLocks noGrp="1"/>
          </p:cNvSpPr>
          <p:nvPr>
            <p:ph idx="1"/>
          </p:nvPr>
        </p:nvSpPr>
        <p:spPr>
          <a:xfrm>
            <a:off x="532033" y="1970922"/>
            <a:ext cx="3397564" cy="2419688"/>
          </a:xfrm>
          <a:effectLst>
            <a:softEdge rad="50800"/>
          </a:effectLst>
        </p:spPr>
        <p:txBody>
          <a:bodyPr>
            <a:noAutofit/>
          </a:bodyPr>
          <a:lstStyle/>
          <a:p>
            <a:pPr marL="0" indent="0">
              <a:buNone/>
            </a:pPr>
            <a:r>
              <a:rPr lang="en-IN" sz="2800" b="1" dirty="0">
                <a:solidFill>
                  <a:schemeClr val="tx1"/>
                </a:solidFill>
              </a:rPr>
              <a:t>Banking &amp; Financial </a:t>
            </a:r>
            <a:r>
              <a:rPr lang="en-IN" sz="2000" b="1" dirty="0">
                <a:solidFill>
                  <a:schemeClr val="tx1"/>
                </a:solidFill>
              </a:rPr>
              <a:t>companies </a:t>
            </a:r>
            <a:r>
              <a:rPr lang="en-IN" sz="2000" dirty="0">
                <a:solidFill>
                  <a:schemeClr val="tx1"/>
                </a:solidFill>
              </a:rPr>
              <a:t>(incl. NBFCs) engaged in supplying services by way of accepting deposits, extending loans or advances and having both types of supplies (taxable &amp; exempt) have </a:t>
            </a:r>
            <a:r>
              <a:rPr lang="en-IN" sz="2800" b="1" dirty="0">
                <a:solidFill>
                  <a:schemeClr val="tx1"/>
                </a:solidFill>
              </a:rPr>
              <a:t>2 options</a:t>
            </a:r>
            <a:endParaRPr lang="en-IN" sz="2400" dirty="0">
              <a:solidFill>
                <a:schemeClr val="tx1"/>
              </a:solidFill>
            </a:endParaRPr>
          </a:p>
        </p:txBody>
      </p:sp>
      <p:sp>
        <p:nvSpPr>
          <p:cNvPr id="23" name="Bent-Up Arrow 22"/>
          <p:cNvSpPr/>
          <p:nvPr/>
        </p:nvSpPr>
        <p:spPr>
          <a:xfrm rot="10800000">
            <a:off x="3295016" y="4221328"/>
            <a:ext cx="2836639" cy="391055"/>
          </a:xfrm>
          <a:prstGeom prst="bentUpArrow">
            <a:avLst>
              <a:gd name="adj1" fmla="val 14684"/>
              <a:gd name="adj2" fmla="val 25000"/>
              <a:gd name="adj3" fmla="val 3875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p>
        </p:txBody>
      </p:sp>
      <p:sp>
        <p:nvSpPr>
          <p:cNvPr id="24" name="Rectangle 23"/>
          <p:cNvSpPr/>
          <p:nvPr/>
        </p:nvSpPr>
        <p:spPr>
          <a:xfrm>
            <a:off x="599961" y="4658597"/>
            <a:ext cx="1107996" cy="1928085"/>
          </a:xfrm>
          <a:prstGeom prst="rect">
            <a:avLst/>
          </a:prstGeom>
        </p:spPr>
        <p:txBody>
          <a:bodyPr vert="vert270" wrap="square">
            <a:spAutoFit/>
          </a:bodyPr>
          <a:lstStyle/>
          <a:p>
            <a:pPr algn="r">
              <a:lnSpc>
                <a:spcPts val="2400"/>
              </a:lnSpc>
            </a:pPr>
            <a:r>
              <a:rPr lang="en-IN" sz="2200" dirty="0"/>
              <a:t>Exercisable at the </a:t>
            </a:r>
            <a:r>
              <a:rPr lang="en-IN" sz="2200" b="1" dirty="0"/>
              <a:t>beginning </a:t>
            </a:r>
            <a:r>
              <a:rPr lang="en-IN" sz="2200" dirty="0"/>
              <a:t>of year</a:t>
            </a:r>
          </a:p>
        </p:txBody>
      </p:sp>
      <p:sp>
        <p:nvSpPr>
          <p:cNvPr id="25" name="Bent-Up Arrow 24"/>
          <p:cNvSpPr/>
          <p:nvPr/>
        </p:nvSpPr>
        <p:spPr>
          <a:xfrm rot="10800000" flipH="1">
            <a:off x="6082647" y="4222211"/>
            <a:ext cx="1667190" cy="391055"/>
          </a:xfrm>
          <a:prstGeom prst="bentUpArrow">
            <a:avLst>
              <a:gd name="adj1" fmla="val 14684"/>
              <a:gd name="adj2" fmla="val 25000"/>
              <a:gd name="adj3" fmla="val 3875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p>
        </p:txBody>
      </p:sp>
      <p:sp>
        <p:nvSpPr>
          <p:cNvPr id="26" name="Flowchart: Process 25"/>
          <p:cNvSpPr/>
          <p:nvPr/>
        </p:nvSpPr>
        <p:spPr>
          <a:xfrm>
            <a:off x="6082647" y="3032425"/>
            <a:ext cx="49009" cy="1188021"/>
          </a:xfrm>
          <a:prstGeom prst="flowChartProcess">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066315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eligibility in Special </a:t>
            </a:r>
            <a:r>
              <a:rPr lang="en-IN" sz="3600" dirty="0" err="1"/>
              <a:t>caseS</a:t>
            </a:r>
            <a:endParaRPr lang="en-IN" sz="360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1064616"/>
              </p:ext>
            </p:extLst>
          </p:nvPr>
        </p:nvGraphicFramePr>
        <p:xfrm>
          <a:off x="475413" y="2989040"/>
          <a:ext cx="8324453" cy="31107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81025" y="2043953"/>
            <a:ext cx="8132669" cy="1200329"/>
          </a:xfrm>
          <a:prstGeom prst="rect">
            <a:avLst/>
          </a:prstGeom>
          <a:noFill/>
        </p:spPr>
        <p:txBody>
          <a:bodyPr wrap="square" rtlCol="0">
            <a:spAutoFit/>
          </a:bodyPr>
          <a:lstStyle/>
          <a:p>
            <a:r>
              <a:rPr lang="en-IN" sz="2400" b="1" dirty="0"/>
              <a:t>Credit will be allowed </a:t>
            </a:r>
            <a:r>
              <a:rPr lang="en-IN" sz="2400" dirty="0"/>
              <a:t>in respect of </a:t>
            </a:r>
            <a:r>
              <a:rPr lang="en-IN" sz="2400" b="1" dirty="0"/>
              <a:t>inputs</a:t>
            </a:r>
            <a:r>
              <a:rPr lang="en-IN" sz="2400" dirty="0"/>
              <a:t> held in stock and contained in semi-finished goods/ finished goods held in stock existing on the day immediately preceding:</a:t>
            </a:r>
          </a:p>
        </p:txBody>
      </p:sp>
      <p:sp>
        <p:nvSpPr>
          <p:cNvPr id="7" name="Striped Right Arrow 6"/>
          <p:cNvSpPr/>
          <p:nvPr/>
        </p:nvSpPr>
        <p:spPr>
          <a:xfrm>
            <a:off x="6365627" y="6064624"/>
            <a:ext cx="2205317" cy="524434"/>
          </a:xfrm>
          <a:prstGeom prst="stripedRightArrow">
            <a:avLst>
              <a:gd name="adj1" fmla="val 44872"/>
              <a:gd name="adj2" fmla="val 65385"/>
            </a:avLst>
          </a:prstGeom>
        </p:spPr>
        <p:style>
          <a:lnRef idx="1">
            <a:schemeClr val="accent2"/>
          </a:lnRef>
          <a:fillRef idx="3">
            <a:schemeClr val="accent2"/>
          </a:fillRef>
          <a:effectRef idx="2">
            <a:schemeClr val="accent2"/>
          </a:effectRef>
          <a:fontRef idx="minor">
            <a:schemeClr val="lt1"/>
          </a:fontRef>
        </p:style>
        <p:txBody>
          <a:bodyPr rtlCol="0" anchor="ctr"/>
          <a:lstStyle/>
          <a:p>
            <a:r>
              <a:rPr lang="en-IN" b="1" i="1">
                <a:solidFill>
                  <a:schemeClr val="tx1"/>
                </a:solidFill>
              </a:rPr>
              <a:t>Conditions apply</a:t>
            </a:r>
            <a:endParaRPr lang="en-IN" b="1" i="1" dirty="0">
              <a:solidFill>
                <a:schemeClr val="tx1"/>
              </a:solidFill>
            </a:endParaRPr>
          </a:p>
        </p:txBody>
      </p:sp>
      <p:sp>
        <p:nvSpPr>
          <p:cNvPr id="2" name="TextBox 1"/>
          <p:cNvSpPr txBox="1"/>
          <p:nvPr/>
        </p:nvSpPr>
        <p:spPr>
          <a:xfrm>
            <a:off x="511277" y="6322142"/>
            <a:ext cx="4916129" cy="400110"/>
          </a:xfrm>
          <a:prstGeom prst="rect">
            <a:avLst/>
          </a:prstGeom>
          <a:noFill/>
        </p:spPr>
        <p:txBody>
          <a:bodyPr wrap="square" rtlCol="0">
            <a:spAutoFit/>
          </a:bodyPr>
          <a:lstStyle/>
          <a:p>
            <a:r>
              <a:rPr lang="en-IN" sz="2000" b="1" dirty="0"/>
              <a:t>** Credit available on capital goods as well</a:t>
            </a:r>
          </a:p>
        </p:txBody>
      </p:sp>
    </p:spTree>
    <p:extLst>
      <p:ext uri="{BB962C8B-B14F-4D97-AF65-F5344CB8AC3E}">
        <p14:creationId xmlns:p14="http://schemas.microsoft.com/office/powerpoint/2010/main" val="1131761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eligibility in Special cases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913037192"/>
              </p:ext>
            </p:extLst>
          </p:nvPr>
        </p:nvGraphicFramePr>
        <p:xfrm>
          <a:off x="581025" y="3173506"/>
          <a:ext cx="7989919"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81025" y="2043953"/>
            <a:ext cx="8132669" cy="1200329"/>
          </a:xfrm>
          <a:prstGeom prst="rect">
            <a:avLst/>
          </a:prstGeom>
          <a:noFill/>
        </p:spPr>
        <p:txBody>
          <a:bodyPr wrap="square" rtlCol="0">
            <a:spAutoFit/>
          </a:bodyPr>
          <a:lstStyle/>
          <a:p>
            <a:r>
              <a:rPr lang="en-IN" sz="2400" b="1" dirty="0"/>
              <a:t>Credit will be allowed </a:t>
            </a:r>
            <a:r>
              <a:rPr lang="en-IN" sz="2400" dirty="0"/>
              <a:t>in respect of </a:t>
            </a:r>
            <a:r>
              <a:rPr lang="en-IN" sz="2400" b="1" dirty="0"/>
              <a:t>inputs</a:t>
            </a:r>
            <a:r>
              <a:rPr lang="en-IN" sz="2400" dirty="0"/>
              <a:t> held in stock and contained in semi-finished goods/ finished goods held in stock AND </a:t>
            </a:r>
            <a:r>
              <a:rPr lang="en-IN" sz="2400" b="1" dirty="0"/>
              <a:t>capital goods </a:t>
            </a:r>
            <a:r>
              <a:rPr lang="en-IN" sz="2400" dirty="0"/>
              <a:t>existing on the day immediately preceding:</a:t>
            </a:r>
          </a:p>
        </p:txBody>
      </p:sp>
      <p:sp>
        <p:nvSpPr>
          <p:cNvPr id="7" name="Striped Right Arrow 6"/>
          <p:cNvSpPr/>
          <p:nvPr/>
        </p:nvSpPr>
        <p:spPr>
          <a:xfrm>
            <a:off x="6365627" y="6064624"/>
            <a:ext cx="2205317" cy="524434"/>
          </a:xfrm>
          <a:prstGeom prst="stripedRightArrow">
            <a:avLst>
              <a:gd name="adj1" fmla="val 44872"/>
              <a:gd name="adj2" fmla="val 65385"/>
            </a:avLst>
          </a:prstGeom>
        </p:spPr>
        <p:style>
          <a:lnRef idx="1">
            <a:schemeClr val="accent2"/>
          </a:lnRef>
          <a:fillRef idx="3">
            <a:schemeClr val="accent2"/>
          </a:fillRef>
          <a:effectRef idx="2">
            <a:schemeClr val="accent2"/>
          </a:effectRef>
          <a:fontRef idx="minor">
            <a:schemeClr val="lt1"/>
          </a:fontRef>
        </p:style>
        <p:txBody>
          <a:bodyPr rtlCol="0" anchor="ctr"/>
          <a:lstStyle/>
          <a:p>
            <a:r>
              <a:rPr lang="en-IN" b="1" i="1">
                <a:solidFill>
                  <a:schemeClr val="tx1"/>
                </a:solidFill>
              </a:rPr>
              <a:t>Conditions apply</a:t>
            </a:r>
            <a:endParaRPr lang="en-IN" b="1" i="1" dirty="0">
              <a:solidFill>
                <a:schemeClr val="tx1"/>
              </a:solidFill>
            </a:endParaRPr>
          </a:p>
        </p:txBody>
      </p:sp>
    </p:spTree>
    <p:extLst>
      <p:ext uri="{BB962C8B-B14F-4D97-AF65-F5344CB8AC3E}">
        <p14:creationId xmlns:p14="http://schemas.microsoft.com/office/powerpoint/2010/main" val="3613602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eligibility in Special cases</a:t>
            </a:r>
          </a:p>
        </p:txBody>
      </p:sp>
      <p:sp>
        <p:nvSpPr>
          <p:cNvPr id="2" name="Content Placeholder 1"/>
          <p:cNvSpPr>
            <a:spLocks noGrp="1"/>
          </p:cNvSpPr>
          <p:nvPr>
            <p:ph idx="1"/>
          </p:nvPr>
        </p:nvSpPr>
        <p:spPr>
          <a:xfrm>
            <a:off x="581192" y="2268344"/>
            <a:ext cx="7989752" cy="3630795"/>
          </a:xfrm>
        </p:spPr>
        <p:txBody>
          <a:bodyPr>
            <a:noAutofit/>
          </a:bodyPr>
          <a:lstStyle/>
          <a:p>
            <a:pPr marL="0" indent="0">
              <a:buNone/>
            </a:pPr>
            <a:r>
              <a:rPr lang="en-IN" sz="2000" b="1" u="sng" dirty="0">
                <a:solidFill>
                  <a:schemeClr val="tx1"/>
                </a:solidFill>
              </a:rPr>
              <a:t>Credit will be allowed subject to the below </a:t>
            </a:r>
            <a:r>
              <a:rPr lang="en-IN" sz="2400" b="1" u="sng" dirty="0">
                <a:solidFill>
                  <a:schemeClr val="tx1"/>
                </a:solidFill>
              </a:rPr>
              <a:t>CONDITIONS</a:t>
            </a:r>
            <a:r>
              <a:rPr lang="en-IN" sz="2000" b="1" u="sng" dirty="0">
                <a:solidFill>
                  <a:schemeClr val="tx1"/>
                </a:solidFill>
              </a:rPr>
              <a:t>:</a:t>
            </a:r>
          </a:p>
          <a:p>
            <a:pPr>
              <a:buFont typeface="Wingdings" panose="05000000000000000000" pitchFamily="2" charset="2"/>
              <a:buChar char="Ø"/>
            </a:pPr>
            <a:r>
              <a:rPr lang="en-IN" sz="2000" dirty="0">
                <a:solidFill>
                  <a:schemeClr val="tx1"/>
                </a:solidFill>
              </a:rPr>
              <a:t>Credit only in respect of those invoices which are not older than 1 year</a:t>
            </a:r>
          </a:p>
          <a:p>
            <a:pPr>
              <a:buFont typeface="Wingdings" panose="05000000000000000000" pitchFamily="2" charset="2"/>
              <a:buChar char="Ø"/>
            </a:pPr>
            <a:r>
              <a:rPr lang="en-IN" sz="2000" dirty="0">
                <a:solidFill>
                  <a:schemeClr val="tx1"/>
                </a:solidFill>
              </a:rPr>
              <a:t>Credit on </a:t>
            </a:r>
            <a:r>
              <a:rPr lang="en-IN" sz="2000" b="1" dirty="0">
                <a:solidFill>
                  <a:schemeClr val="tx1"/>
                </a:solidFill>
              </a:rPr>
              <a:t>capital goods – to be reduced by 5% per quarter </a:t>
            </a:r>
            <a:r>
              <a:rPr lang="en-IN" sz="2000" dirty="0">
                <a:solidFill>
                  <a:schemeClr val="tx1"/>
                </a:solidFill>
              </a:rPr>
              <a:t>(whole/ part), calculated from the date of invoice</a:t>
            </a:r>
          </a:p>
          <a:p>
            <a:pPr>
              <a:buFont typeface="Wingdings" panose="05000000000000000000" pitchFamily="2" charset="2"/>
              <a:buChar char="Ø"/>
            </a:pPr>
            <a:r>
              <a:rPr lang="en-IN" sz="2000" dirty="0">
                <a:solidFill>
                  <a:schemeClr val="tx1"/>
                </a:solidFill>
              </a:rPr>
              <a:t>Declaration in </a:t>
            </a:r>
            <a:r>
              <a:rPr lang="en-IN" sz="2000" b="1" dirty="0">
                <a:solidFill>
                  <a:schemeClr val="tx1"/>
                </a:solidFill>
              </a:rPr>
              <a:t>Form GST ITC- 01 to be filed within 30 days </a:t>
            </a:r>
            <a:r>
              <a:rPr lang="en-IN" sz="2000" dirty="0">
                <a:solidFill>
                  <a:schemeClr val="tx1"/>
                </a:solidFill>
              </a:rPr>
              <a:t>of becoming eligible for credit under the 4 special cases under Sec 18(1)(a)/(b)(c)/(d)</a:t>
            </a:r>
          </a:p>
          <a:p>
            <a:pPr lvl="1">
              <a:buFont typeface="Wingdings" panose="05000000000000000000" pitchFamily="2" charset="2"/>
              <a:buChar char="v"/>
            </a:pPr>
            <a:r>
              <a:rPr lang="en-IN" sz="2000" b="1" dirty="0">
                <a:solidFill>
                  <a:schemeClr val="tx1"/>
                </a:solidFill>
              </a:rPr>
              <a:t>To be certified by a CA</a:t>
            </a:r>
            <a:r>
              <a:rPr lang="en-IN" sz="2000" dirty="0">
                <a:solidFill>
                  <a:schemeClr val="tx1"/>
                </a:solidFill>
              </a:rPr>
              <a:t>/ cost accountant if claim &gt; </a:t>
            </a:r>
            <a:r>
              <a:rPr lang="en-IN" sz="2000" b="1" dirty="0">
                <a:solidFill>
                  <a:schemeClr val="tx1"/>
                </a:solidFill>
              </a:rPr>
              <a:t>2 Lakhs</a:t>
            </a:r>
            <a:r>
              <a:rPr lang="en-IN" sz="2000" dirty="0">
                <a:solidFill>
                  <a:schemeClr val="tx1"/>
                </a:solidFill>
              </a:rPr>
              <a:t>;</a:t>
            </a:r>
          </a:p>
          <a:p>
            <a:pPr lvl="1">
              <a:buFont typeface="Wingdings" panose="05000000000000000000" pitchFamily="2" charset="2"/>
              <a:buChar char="v"/>
            </a:pPr>
            <a:r>
              <a:rPr lang="en-IN" sz="2000" dirty="0">
                <a:solidFill>
                  <a:schemeClr val="tx1"/>
                </a:solidFill>
              </a:rPr>
              <a:t>Details in </a:t>
            </a:r>
            <a:r>
              <a:rPr lang="en-IN" sz="2000" b="1" dirty="0">
                <a:solidFill>
                  <a:schemeClr val="tx1"/>
                </a:solidFill>
              </a:rPr>
              <a:t>declaration will be verified </a:t>
            </a:r>
            <a:r>
              <a:rPr lang="en-IN" sz="2000" dirty="0">
                <a:solidFill>
                  <a:schemeClr val="tx1"/>
                </a:solidFill>
              </a:rPr>
              <a:t>with details in Form GSTR-1 and GSTR-4 on GST portal (</a:t>
            </a:r>
            <a:r>
              <a:rPr lang="en-IN" sz="2000" i="1" dirty="0">
                <a:solidFill>
                  <a:schemeClr val="tx1"/>
                </a:solidFill>
              </a:rPr>
              <a:t>in cases of switchover from </a:t>
            </a:r>
            <a:r>
              <a:rPr lang="en-IN" sz="2000" b="1" i="1" dirty="0">
                <a:solidFill>
                  <a:schemeClr val="tx1"/>
                </a:solidFill>
              </a:rPr>
              <a:t>composition to regular, or on exempt to taxable</a:t>
            </a:r>
            <a:r>
              <a:rPr lang="en-IN" sz="2000" i="1" dirty="0">
                <a:solidFill>
                  <a:schemeClr val="tx1"/>
                </a:solidFill>
              </a:rPr>
              <a:t>)</a:t>
            </a:r>
            <a:r>
              <a:rPr lang="en-IN" sz="2000" dirty="0">
                <a:solidFill>
                  <a:schemeClr val="tx1"/>
                </a:solidFill>
              </a:rPr>
              <a:t>.</a:t>
            </a:r>
          </a:p>
        </p:txBody>
      </p:sp>
    </p:spTree>
    <p:extLst>
      <p:ext uri="{BB962C8B-B14F-4D97-AF65-F5344CB8AC3E}">
        <p14:creationId xmlns:p14="http://schemas.microsoft.com/office/powerpoint/2010/main" val="2512119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b="1" dirty="0">
                <a:latin typeface="Calibri" panose="020F0502020204030204" pitchFamily="34" charset="0"/>
              </a:rPr>
              <a:t>ITC – change in the constitution</a:t>
            </a:r>
          </a:p>
        </p:txBody>
      </p:sp>
      <p:sp>
        <p:nvSpPr>
          <p:cNvPr id="5" name="Freeform 4"/>
          <p:cNvSpPr/>
          <p:nvPr/>
        </p:nvSpPr>
        <p:spPr>
          <a:xfrm>
            <a:off x="462114" y="2011278"/>
            <a:ext cx="2442882" cy="2609883"/>
          </a:xfrm>
          <a:custGeom>
            <a:avLst/>
            <a:gdLst>
              <a:gd name="connsiteX0" fmla="*/ 0 w 7891463"/>
              <a:gd name="connsiteY0" fmla="*/ 69917 h 419496"/>
              <a:gd name="connsiteX1" fmla="*/ 69917 w 7891463"/>
              <a:gd name="connsiteY1" fmla="*/ 0 h 419496"/>
              <a:gd name="connsiteX2" fmla="*/ 7821546 w 7891463"/>
              <a:gd name="connsiteY2" fmla="*/ 0 h 419496"/>
              <a:gd name="connsiteX3" fmla="*/ 7891463 w 7891463"/>
              <a:gd name="connsiteY3" fmla="*/ 69917 h 419496"/>
              <a:gd name="connsiteX4" fmla="*/ 7891463 w 7891463"/>
              <a:gd name="connsiteY4" fmla="*/ 349579 h 419496"/>
              <a:gd name="connsiteX5" fmla="*/ 7821546 w 7891463"/>
              <a:gd name="connsiteY5" fmla="*/ 419496 h 419496"/>
              <a:gd name="connsiteX6" fmla="*/ 69917 w 7891463"/>
              <a:gd name="connsiteY6" fmla="*/ 419496 h 419496"/>
              <a:gd name="connsiteX7" fmla="*/ 0 w 7891463"/>
              <a:gd name="connsiteY7" fmla="*/ 349579 h 419496"/>
              <a:gd name="connsiteX8" fmla="*/ 0 w 7891463"/>
              <a:gd name="connsiteY8" fmla="*/ 69917 h 41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1463" h="419496">
                <a:moveTo>
                  <a:pt x="0" y="69917"/>
                </a:moveTo>
                <a:cubicBezTo>
                  <a:pt x="0" y="31303"/>
                  <a:pt x="31303" y="0"/>
                  <a:pt x="69917" y="0"/>
                </a:cubicBezTo>
                <a:lnTo>
                  <a:pt x="7821546" y="0"/>
                </a:lnTo>
                <a:cubicBezTo>
                  <a:pt x="7860160" y="0"/>
                  <a:pt x="7891463" y="31303"/>
                  <a:pt x="7891463" y="69917"/>
                </a:cubicBezTo>
                <a:lnTo>
                  <a:pt x="7891463" y="349579"/>
                </a:lnTo>
                <a:cubicBezTo>
                  <a:pt x="7891463" y="388193"/>
                  <a:pt x="7860160" y="419496"/>
                  <a:pt x="7821546" y="419496"/>
                </a:cubicBezTo>
                <a:lnTo>
                  <a:pt x="69917" y="419496"/>
                </a:lnTo>
                <a:cubicBezTo>
                  <a:pt x="31303" y="419496"/>
                  <a:pt x="0" y="388193"/>
                  <a:pt x="0" y="349579"/>
                </a:cubicBezTo>
                <a:lnTo>
                  <a:pt x="0" y="69917"/>
                </a:lnTo>
                <a:close/>
              </a:path>
            </a:pathLst>
          </a:custGeom>
        </p:spPr>
        <p:style>
          <a:lnRef idx="2">
            <a:schemeClr val="accent2"/>
          </a:lnRef>
          <a:fillRef idx="1">
            <a:schemeClr val="lt1"/>
          </a:fillRef>
          <a:effectRef idx="0">
            <a:schemeClr val="accent2"/>
          </a:effectRef>
          <a:fontRef idx="minor">
            <a:schemeClr val="dk1"/>
          </a:fontRef>
        </p:style>
        <p:txBody>
          <a:bodyPr spcFirstLastPara="0" vert="horz" wrap="square" lIns="96678" tIns="96678" rIns="96678" bIns="96678" numCol="1" spcCol="1270" anchor="t" anchorCtr="0">
            <a:noAutofit/>
          </a:bodyPr>
          <a:lstStyle/>
          <a:p>
            <a:pPr marL="268288" lvl="0" indent="-174625" algn="l" defTabSz="889000">
              <a:lnSpc>
                <a:spcPct val="90000"/>
              </a:lnSpc>
              <a:spcBef>
                <a:spcPct val="0"/>
              </a:spcBef>
              <a:spcAft>
                <a:spcPts val="0"/>
              </a:spcAft>
              <a:buFont typeface="Arial" panose="020B0604020202020204" pitchFamily="34" charset="0"/>
              <a:buChar char="•"/>
            </a:pPr>
            <a:r>
              <a:rPr lang="en-IN" sz="2200" dirty="0">
                <a:solidFill>
                  <a:schemeClr val="tx1"/>
                </a:solidFill>
                <a:latin typeface="Calibri" panose="020F0502020204030204" pitchFamily="34" charset="0"/>
              </a:rPr>
              <a:t>Sale</a:t>
            </a:r>
          </a:p>
          <a:p>
            <a:pPr marL="268288" lvl="0" indent="-174625" algn="l" defTabSz="889000">
              <a:lnSpc>
                <a:spcPct val="90000"/>
              </a:lnSpc>
              <a:spcBef>
                <a:spcPct val="0"/>
              </a:spcBef>
              <a:spcAft>
                <a:spcPts val="0"/>
              </a:spcAft>
              <a:buFont typeface="Arial" panose="020B0604020202020204" pitchFamily="34" charset="0"/>
              <a:buChar char="•"/>
            </a:pPr>
            <a:r>
              <a:rPr lang="en-IN" sz="2200" u="none" kern="1200" dirty="0">
                <a:solidFill>
                  <a:schemeClr val="tx1"/>
                </a:solidFill>
                <a:latin typeface="Calibri" panose="020F0502020204030204" pitchFamily="34" charset="0"/>
              </a:rPr>
              <a:t>Merger</a:t>
            </a:r>
          </a:p>
          <a:p>
            <a:pPr marL="268288" lvl="0" indent="-174625" algn="l" defTabSz="889000">
              <a:lnSpc>
                <a:spcPct val="90000"/>
              </a:lnSpc>
              <a:spcBef>
                <a:spcPct val="0"/>
              </a:spcBef>
              <a:spcAft>
                <a:spcPts val="0"/>
              </a:spcAft>
              <a:buFont typeface="Arial" panose="020B0604020202020204" pitchFamily="34" charset="0"/>
              <a:buChar char="•"/>
            </a:pPr>
            <a:r>
              <a:rPr lang="en-IN" sz="2200" dirty="0">
                <a:solidFill>
                  <a:schemeClr val="tx1"/>
                </a:solidFill>
                <a:latin typeface="Calibri" panose="020F0502020204030204" pitchFamily="34" charset="0"/>
              </a:rPr>
              <a:t>Demerger</a:t>
            </a:r>
            <a:r>
              <a:rPr lang="en-IN" sz="2200" baseline="30000" dirty="0">
                <a:solidFill>
                  <a:schemeClr val="tx1"/>
                </a:solidFill>
                <a:latin typeface="Calibri" panose="020F0502020204030204" pitchFamily="34" charset="0"/>
              </a:rPr>
              <a:t>#</a:t>
            </a:r>
          </a:p>
          <a:p>
            <a:pPr marL="268288" lvl="0" indent="-174625" algn="l" defTabSz="889000">
              <a:lnSpc>
                <a:spcPct val="90000"/>
              </a:lnSpc>
              <a:spcBef>
                <a:spcPct val="0"/>
              </a:spcBef>
              <a:spcAft>
                <a:spcPts val="0"/>
              </a:spcAft>
              <a:buFont typeface="Arial" panose="020B0604020202020204" pitchFamily="34" charset="0"/>
              <a:buChar char="•"/>
            </a:pPr>
            <a:r>
              <a:rPr lang="en-IN" sz="2200" u="none" kern="1200" dirty="0">
                <a:solidFill>
                  <a:schemeClr val="tx1"/>
                </a:solidFill>
                <a:latin typeface="Calibri" panose="020F0502020204030204" pitchFamily="34" charset="0"/>
              </a:rPr>
              <a:t>Amalgamation</a:t>
            </a:r>
          </a:p>
          <a:p>
            <a:pPr marL="268288" lvl="0" indent="-174625" algn="l" defTabSz="889000">
              <a:lnSpc>
                <a:spcPct val="90000"/>
              </a:lnSpc>
              <a:spcBef>
                <a:spcPct val="0"/>
              </a:spcBef>
              <a:spcAft>
                <a:spcPts val="0"/>
              </a:spcAft>
              <a:buFont typeface="Arial" panose="020B0604020202020204" pitchFamily="34" charset="0"/>
              <a:buChar char="•"/>
            </a:pPr>
            <a:r>
              <a:rPr lang="en-IN" sz="2200" dirty="0">
                <a:solidFill>
                  <a:schemeClr val="tx1"/>
                </a:solidFill>
                <a:latin typeface="Calibri" panose="020F0502020204030204" pitchFamily="34" charset="0"/>
              </a:rPr>
              <a:t>Lease</a:t>
            </a:r>
          </a:p>
          <a:p>
            <a:pPr marL="268288" lvl="0" indent="-174625" algn="l" defTabSz="889000">
              <a:lnSpc>
                <a:spcPct val="90000"/>
              </a:lnSpc>
              <a:spcBef>
                <a:spcPct val="0"/>
              </a:spcBef>
              <a:spcAft>
                <a:spcPts val="0"/>
              </a:spcAft>
              <a:buFont typeface="Arial" panose="020B0604020202020204" pitchFamily="34" charset="0"/>
              <a:buChar char="•"/>
            </a:pPr>
            <a:r>
              <a:rPr lang="en-IN" sz="2200" u="none" kern="1200" dirty="0">
                <a:solidFill>
                  <a:schemeClr val="tx1"/>
                </a:solidFill>
                <a:latin typeface="Calibri" panose="020F0502020204030204" pitchFamily="34" charset="0"/>
              </a:rPr>
              <a:t>Transfer/ change in ownership of business</a:t>
            </a:r>
          </a:p>
        </p:txBody>
      </p:sp>
      <p:sp>
        <p:nvSpPr>
          <p:cNvPr id="8" name="Freeform 7"/>
          <p:cNvSpPr/>
          <p:nvPr/>
        </p:nvSpPr>
        <p:spPr>
          <a:xfrm>
            <a:off x="6584573" y="2315530"/>
            <a:ext cx="1986371" cy="604864"/>
          </a:xfrm>
          <a:custGeom>
            <a:avLst/>
            <a:gdLst>
              <a:gd name="connsiteX0" fmla="*/ 0 w 7891463"/>
              <a:gd name="connsiteY0" fmla="*/ 69917 h 419496"/>
              <a:gd name="connsiteX1" fmla="*/ 69917 w 7891463"/>
              <a:gd name="connsiteY1" fmla="*/ 0 h 419496"/>
              <a:gd name="connsiteX2" fmla="*/ 7821546 w 7891463"/>
              <a:gd name="connsiteY2" fmla="*/ 0 h 419496"/>
              <a:gd name="connsiteX3" fmla="*/ 7891463 w 7891463"/>
              <a:gd name="connsiteY3" fmla="*/ 69917 h 419496"/>
              <a:gd name="connsiteX4" fmla="*/ 7891463 w 7891463"/>
              <a:gd name="connsiteY4" fmla="*/ 349579 h 419496"/>
              <a:gd name="connsiteX5" fmla="*/ 7821546 w 7891463"/>
              <a:gd name="connsiteY5" fmla="*/ 419496 h 419496"/>
              <a:gd name="connsiteX6" fmla="*/ 69917 w 7891463"/>
              <a:gd name="connsiteY6" fmla="*/ 419496 h 419496"/>
              <a:gd name="connsiteX7" fmla="*/ 0 w 7891463"/>
              <a:gd name="connsiteY7" fmla="*/ 349579 h 419496"/>
              <a:gd name="connsiteX8" fmla="*/ 0 w 7891463"/>
              <a:gd name="connsiteY8" fmla="*/ 69917 h 41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1463" h="419496">
                <a:moveTo>
                  <a:pt x="0" y="69917"/>
                </a:moveTo>
                <a:cubicBezTo>
                  <a:pt x="0" y="31303"/>
                  <a:pt x="31303" y="0"/>
                  <a:pt x="69917" y="0"/>
                </a:cubicBezTo>
                <a:lnTo>
                  <a:pt x="7821546" y="0"/>
                </a:lnTo>
                <a:cubicBezTo>
                  <a:pt x="7860160" y="0"/>
                  <a:pt x="7891463" y="31303"/>
                  <a:pt x="7891463" y="69917"/>
                </a:cubicBezTo>
                <a:lnTo>
                  <a:pt x="7891463" y="349579"/>
                </a:lnTo>
                <a:cubicBezTo>
                  <a:pt x="7891463" y="388193"/>
                  <a:pt x="7860160" y="419496"/>
                  <a:pt x="7821546" y="419496"/>
                </a:cubicBezTo>
                <a:lnTo>
                  <a:pt x="69917" y="419496"/>
                </a:lnTo>
                <a:cubicBezTo>
                  <a:pt x="31303" y="419496"/>
                  <a:pt x="0" y="388193"/>
                  <a:pt x="0" y="349579"/>
                </a:cubicBezTo>
                <a:lnTo>
                  <a:pt x="0" y="69917"/>
                </a:lnTo>
                <a:close/>
              </a:path>
            </a:pathLst>
          </a:custGeom>
        </p:spPr>
        <p:style>
          <a:lnRef idx="0">
            <a:schemeClr val="accent2"/>
          </a:lnRef>
          <a:fillRef idx="3">
            <a:schemeClr val="accent2"/>
          </a:fillRef>
          <a:effectRef idx="3">
            <a:schemeClr val="accent2"/>
          </a:effectRef>
          <a:fontRef idx="minor">
            <a:schemeClr val="lt1"/>
          </a:fontRef>
        </p:style>
        <p:txBody>
          <a:bodyPr spcFirstLastPara="0" vert="horz" wrap="square" lIns="96678" tIns="96678" rIns="96678" bIns="96678" numCol="1" spcCol="1270" anchor="t" anchorCtr="0">
            <a:noAutofit/>
          </a:bodyPr>
          <a:lstStyle/>
          <a:p>
            <a:pPr marL="93663" lvl="0" algn="ctr" defTabSz="889000">
              <a:lnSpc>
                <a:spcPct val="90000"/>
              </a:lnSpc>
              <a:spcBef>
                <a:spcPts val="600"/>
              </a:spcBef>
              <a:spcAft>
                <a:spcPts val="600"/>
              </a:spcAft>
            </a:pPr>
            <a:r>
              <a:rPr lang="en-IN" sz="2800" b="1" dirty="0">
                <a:solidFill>
                  <a:schemeClr val="bg1"/>
                </a:solidFill>
                <a:latin typeface="Calibri" panose="020F0502020204030204" pitchFamily="34" charset="0"/>
              </a:rPr>
              <a:t>Transferee</a:t>
            </a:r>
            <a:endParaRPr lang="en-IN" sz="2400" b="1" i="1" dirty="0">
              <a:ln w="0"/>
              <a:solidFill>
                <a:schemeClr val="bg1"/>
              </a:solidFill>
              <a:effectLst>
                <a:outerShdw blurRad="38100" dist="19050" dir="2700000" algn="tl" rotWithShape="0">
                  <a:schemeClr val="dk1">
                    <a:alpha val="40000"/>
                  </a:schemeClr>
                </a:outerShdw>
              </a:effectLst>
              <a:latin typeface="Calibri" panose="020F0502020204030204" pitchFamily="34" charset="0"/>
            </a:endParaRPr>
          </a:p>
        </p:txBody>
      </p:sp>
      <p:sp>
        <p:nvSpPr>
          <p:cNvPr id="9" name="Right Arrow 8"/>
          <p:cNvSpPr/>
          <p:nvPr/>
        </p:nvSpPr>
        <p:spPr>
          <a:xfrm>
            <a:off x="3003175" y="1853276"/>
            <a:ext cx="3473824" cy="1155757"/>
          </a:xfrm>
          <a:prstGeom prst="rightArrow">
            <a:avLst>
              <a:gd name="adj1" fmla="val 75597"/>
              <a:gd name="adj2" fmla="val 30557"/>
            </a:avLst>
          </a:prstGeom>
        </p:spPr>
        <p:style>
          <a:lnRef idx="1">
            <a:schemeClr val="accent2"/>
          </a:lnRef>
          <a:fillRef idx="2">
            <a:schemeClr val="accent2"/>
          </a:fillRef>
          <a:effectRef idx="1">
            <a:schemeClr val="accent2"/>
          </a:effectRef>
          <a:fontRef idx="minor">
            <a:schemeClr val="dk1"/>
          </a:fontRef>
        </p:style>
        <p:txBody>
          <a:bodyPr lIns="0" rIns="0" rtlCol="0" anchor="ctr"/>
          <a:lstStyle/>
          <a:p>
            <a:pPr algn="ctr"/>
            <a:r>
              <a:rPr lang="en-IN" sz="2000" b="1" dirty="0">
                <a:ln w="0"/>
                <a:solidFill>
                  <a:schemeClr val="tx1"/>
                </a:solidFill>
                <a:latin typeface="Calibri" panose="020F0502020204030204" pitchFamily="34" charset="0"/>
              </a:rPr>
              <a:t>ITC remaining unutilized </a:t>
            </a:r>
            <a:r>
              <a:rPr lang="en-IN" sz="2000" dirty="0">
                <a:ln w="0"/>
                <a:solidFill>
                  <a:schemeClr val="tx1"/>
                </a:solidFill>
                <a:latin typeface="Calibri" panose="020F0502020204030204" pitchFamily="34" charset="0"/>
              </a:rPr>
              <a:t>in books of such registered persons can be transferred</a:t>
            </a:r>
          </a:p>
        </p:txBody>
      </p:sp>
      <p:sp>
        <p:nvSpPr>
          <p:cNvPr id="10" name="TextBox 9"/>
          <p:cNvSpPr txBox="1"/>
          <p:nvPr/>
        </p:nvSpPr>
        <p:spPr>
          <a:xfrm>
            <a:off x="3052483" y="2975395"/>
            <a:ext cx="5589494" cy="3031599"/>
          </a:xfrm>
          <a:prstGeom prst="rect">
            <a:avLst/>
          </a:prstGeom>
          <a:noFill/>
        </p:spPr>
        <p:txBody>
          <a:bodyPr wrap="square" rtlCol="0">
            <a:spAutoFit/>
          </a:bodyPr>
          <a:lstStyle/>
          <a:p>
            <a:pPr>
              <a:spcAft>
                <a:spcPts val="600"/>
              </a:spcAft>
            </a:pPr>
            <a:r>
              <a:rPr lang="en-IN" sz="1900" b="1" u="sng" dirty="0">
                <a:latin typeface="+mj-lt"/>
              </a:rPr>
              <a:t>CONDITIONS</a:t>
            </a:r>
          </a:p>
          <a:p>
            <a:pPr marL="268288" indent="-268288">
              <a:spcAft>
                <a:spcPts val="600"/>
              </a:spcAft>
              <a:buFont typeface="+mj-lt"/>
              <a:buAutoNum type="arabicPeriod"/>
            </a:pPr>
            <a:r>
              <a:rPr lang="en-IN" sz="1900" dirty="0">
                <a:latin typeface="+mj-lt"/>
              </a:rPr>
              <a:t>Transferor to file request to transfer unutilised ITC in </a:t>
            </a:r>
            <a:r>
              <a:rPr lang="en-IN" sz="1900" b="1" dirty="0">
                <a:latin typeface="+mj-lt"/>
              </a:rPr>
              <a:t>Form GST ITC-02</a:t>
            </a:r>
            <a:r>
              <a:rPr lang="en-IN" sz="1900" dirty="0">
                <a:latin typeface="+mj-lt"/>
              </a:rPr>
              <a:t>;</a:t>
            </a:r>
          </a:p>
          <a:p>
            <a:pPr marL="268288" indent="-268288">
              <a:spcAft>
                <a:spcPts val="600"/>
              </a:spcAft>
              <a:buFont typeface="+mj-lt"/>
              <a:buAutoNum type="arabicPeriod"/>
            </a:pPr>
            <a:r>
              <a:rPr lang="en-IN" sz="1900" dirty="0">
                <a:ln w="0"/>
              </a:rPr>
              <a:t>Certificate by CA/ cost accountant that change in constitution has taken place with a </a:t>
            </a:r>
            <a:r>
              <a:rPr lang="en-IN" sz="1900" b="1" dirty="0">
                <a:ln w="0"/>
              </a:rPr>
              <a:t>specific provision for transfer of liabilities.</a:t>
            </a:r>
          </a:p>
          <a:p>
            <a:pPr marL="268288" indent="-268288">
              <a:spcAft>
                <a:spcPts val="600"/>
              </a:spcAft>
              <a:buFont typeface="+mj-lt"/>
              <a:buAutoNum type="arabicPeriod"/>
            </a:pPr>
            <a:r>
              <a:rPr lang="en-IN" sz="1900" b="1" dirty="0">
                <a:latin typeface="+mj-lt"/>
              </a:rPr>
              <a:t>Transferee to accept </a:t>
            </a:r>
            <a:r>
              <a:rPr lang="en-IN" sz="1900" dirty="0">
                <a:latin typeface="+mj-lt"/>
              </a:rPr>
              <a:t>details furnished;</a:t>
            </a:r>
          </a:p>
          <a:p>
            <a:pPr marL="268288" indent="-268288">
              <a:spcAft>
                <a:spcPts val="600"/>
              </a:spcAft>
              <a:buFont typeface="+mj-lt"/>
              <a:buAutoNum type="arabicPeriod"/>
            </a:pPr>
            <a:r>
              <a:rPr lang="en-IN" sz="1900" dirty="0">
                <a:latin typeface="+mj-lt"/>
              </a:rPr>
              <a:t>Transferee to </a:t>
            </a:r>
            <a:r>
              <a:rPr lang="en-IN" sz="1900" b="1" dirty="0">
                <a:latin typeface="+mj-lt"/>
              </a:rPr>
              <a:t>account for the inputs &amp; capital goods </a:t>
            </a:r>
            <a:r>
              <a:rPr lang="en-IN" sz="1900" dirty="0">
                <a:latin typeface="+mj-lt"/>
              </a:rPr>
              <a:t>transferred;</a:t>
            </a:r>
          </a:p>
        </p:txBody>
      </p:sp>
      <p:sp>
        <p:nvSpPr>
          <p:cNvPr id="7" name="Freeform 4"/>
          <p:cNvSpPr/>
          <p:nvPr/>
        </p:nvSpPr>
        <p:spPr>
          <a:xfrm>
            <a:off x="388373" y="6166223"/>
            <a:ext cx="7644582" cy="427552"/>
          </a:xfrm>
          <a:custGeom>
            <a:avLst/>
            <a:gdLst>
              <a:gd name="connsiteX0" fmla="*/ 0 w 7891463"/>
              <a:gd name="connsiteY0" fmla="*/ 69917 h 419496"/>
              <a:gd name="connsiteX1" fmla="*/ 69917 w 7891463"/>
              <a:gd name="connsiteY1" fmla="*/ 0 h 419496"/>
              <a:gd name="connsiteX2" fmla="*/ 7821546 w 7891463"/>
              <a:gd name="connsiteY2" fmla="*/ 0 h 419496"/>
              <a:gd name="connsiteX3" fmla="*/ 7891463 w 7891463"/>
              <a:gd name="connsiteY3" fmla="*/ 69917 h 419496"/>
              <a:gd name="connsiteX4" fmla="*/ 7891463 w 7891463"/>
              <a:gd name="connsiteY4" fmla="*/ 349579 h 419496"/>
              <a:gd name="connsiteX5" fmla="*/ 7821546 w 7891463"/>
              <a:gd name="connsiteY5" fmla="*/ 419496 h 419496"/>
              <a:gd name="connsiteX6" fmla="*/ 69917 w 7891463"/>
              <a:gd name="connsiteY6" fmla="*/ 419496 h 419496"/>
              <a:gd name="connsiteX7" fmla="*/ 0 w 7891463"/>
              <a:gd name="connsiteY7" fmla="*/ 349579 h 419496"/>
              <a:gd name="connsiteX8" fmla="*/ 0 w 7891463"/>
              <a:gd name="connsiteY8" fmla="*/ 69917 h 419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91463" h="419496">
                <a:moveTo>
                  <a:pt x="0" y="69917"/>
                </a:moveTo>
                <a:cubicBezTo>
                  <a:pt x="0" y="31303"/>
                  <a:pt x="31303" y="0"/>
                  <a:pt x="69917" y="0"/>
                </a:cubicBezTo>
                <a:lnTo>
                  <a:pt x="7821546" y="0"/>
                </a:lnTo>
                <a:cubicBezTo>
                  <a:pt x="7860160" y="0"/>
                  <a:pt x="7891463" y="31303"/>
                  <a:pt x="7891463" y="69917"/>
                </a:cubicBezTo>
                <a:lnTo>
                  <a:pt x="7891463" y="349579"/>
                </a:lnTo>
                <a:cubicBezTo>
                  <a:pt x="7891463" y="388193"/>
                  <a:pt x="7860160" y="419496"/>
                  <a:pt x="7821546" y="419496"/>
                </a:cubicBezTo>
                <a:lnTo>
                  <a:pt x="69917" y="419496"/>
                </a:lnTo>
                <a:cubicBezTo>
                  <a:pt x="31303" y="419496"/>
                  <a:pt x="0" y="388193"/>
                  <a:pt x="0" y="349579"/>
                </a:cubicBezTo>
                <a:lnTo>
                  <a:pt x="0" y="69917"/>
                </a:lnTo>
                <a:close/>
              </a:path>
            </a:pathLst>
          </a:custGeom>
        </p:spPr>
        <p:style>
          <a:lnRef idx="2">
            <a:schemeClr val="dk1"/>
          </a:lnRef>
          <a:fillRef idx="1">
            <a:schemeClr val="lt1"/>
          </a:fillRef>
          <a:effectRef idx="0">
            <a:schemeClr val="dk1"/>
          </a:effectRef>
          <a:fontRef idx="minor">
            <a:schemeClr val="dk1"/>
          </a:fontRef>
        </p:style>
        <p:txBody>
          <a:bodyPr spcFirstLastPara="0" vert="horz" wrap="square" lIns="96678" tIns="96678" rIns="96678" bIns="96678" numCol="1" spcCol="1270" anchor="t" anchorCtr="0">
            <a:noAutofit/>
          </a:bodyPr>
          <a:lstStyle/>
          <a:p>
            <a:pPr marL="93663" lvl="0" algn="l" defTabSz="889000">
              <a:lnSpc>
                <a:spcPct val="90000"/>
              </a:lnSpc>
              <a:spcBef>
                <a:spcPct val="0"/>
              </a:spcBef>
              <a:spcAft>
                <a:spcPts val="0"/>
              </a:spcAft>
            </a:pPr>
            <a:r>
              <a:rPr lang="en-IN" sz="2000" b="1" baseline="30000" dirty="0">
                <a:solidFill>
                  <a:schemeClr val="tx1"/>
                </a:solidFill>
                <a:latin typeface="Calibri" panose="020F0502020204030204" pitchFamily="34" charset="0"/>
              </a:rPr>
              <a:t># </a:t>
            </a:r>
            <a:r>
              <a:rPr lang="en-IN" sz="2000" b="1" dirty="0">
                <a:solidFill>
                  <a:schemeClr val="tx1"/>
                </a:solidFill>
                <a:latin typeface="Calibri" panose="020F0502020204030204" pitchFamily="34" charset="0"/>
              </a:rPr>
              <a:t>ITC  to be apportioned in the ratio of value of assets in the new unit.</a:t>
            </a:r>
          </a:p>
        </p:txBody>
      </p:sp>
    </p:spTree>
    <p:extLst>
      <p:ext uri="{BB962C8B-B14F-4D97-AF65-F5344CB8AC3E}">
        <p14:creationId xmlns:p14="http://schemas.microsoft.com/office/powerpoint/2010/main" val="489892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Reversal of input tax credit</a:t>
            </a:r>
          </a:p>
        </p:txBody>
      </p:sp>
      <p:sp>
        <p:nvSpPr>
          <p:cNvPr id="12" name="Striped Right Arrow 11"/>
          <p:cNvSpPr/>
          <p:nvPr/>
        </p:nvSpPr>
        <p:spPr>
          <a:xfrm>
            <a:off x="6200345" y="3428997"/>
            <a:ext cx="576916" cy="267332"/>
          </a:xfrm>
          <a:prstGeom prst="stripedRightArrow">
            <a:avLst>
              <a:gd name="adj1" fmla="val 36515"/>
              <a:gd name="adj2" fmla="val 59975"/>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IN"/>
          </a:p>
        </p:txBody>
      </p:sp>
      <p:grpSp>
        <p:nvGrpSpPr>
          <p:cNvPr id="13" name="Group 12"/>
          <p:cNvGrpSpPr/>
          <p:nvPr/>
        </p:nvGrpSpPr>
        <p:grpSpPr>
          <a:xfrm>
            <a:off x="4535594" y="3182002"/>
            <a:ext cx="1650054" cy="720000"/>
            <a:chOff x="1964489" y="92273"/>
            <a:chExt cx="1820935" cy="752875"/>
          </a:xfrm>
        </p:grpSpPr>
        <p:sp>
          <p:nvSpPr>
            <p:cNvPr id="17" name="Rounded Rectangle 16"/>
            <p:cNvSpPr/>
            <p:nvPr/>
          </p:nvSpPr>
          <p:spPr>
            <a:xfrm>
              <a:off x="1964489" y="92273"/>
              <a:ext cx="1820935" cy="752875"/>
            </a:xfrm>
            <a:prstGeom prst="roundRect">
              <a:avLst>
                <a:gd name="adj" fmla="val 10000"/>
              </a:avLst>
            </a:prstGeom>
          </p:spPr>
          <p:style>
            <a:lnRef idx="2">
              <a:schemeClr val="accent2">
                <a:shade val="50000"/>
              </a:schemeClr>
            </a:lnRef>
            <a:fillRef idx="1">
              <a:schemeClr val="accent2"/>
            </a:fillRef>
            <a:effectRef idx="0">
              <a:schemeClr val="accent2"/>
            </a:effectRef>
            <a:fontRef idx="minor">
              <a:schemeClr val="lt1"/>
            </a:fontRef>
          </p:style>
        </p:sp>
        <p:sp>
          <p:nvSpPr>
            <p:cNvPr id="18" name="Rounded Rectangle 4"/>
            <p:cNvSpPr/>
            <p:nvPr/>
          </p:nvSpPr>
          <p:spPr>
            <a:xfrm>
              <a:off x="1986540" y="114324"/>
              <a:ext cx="1776833" cy="708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400" kern="1200" dirty="0"/>
                <a:t>Taxable</a:t>
              </a:r>
            </a:p>
          </p:txBody>
        </p:sp>
      </p:grpSp>
      <p:grpSp>
        <p:nvGrpSpPr>
          <p:cNvPr id="14" name="Group 13"/>
          <p:cNvGrpSpPr/>
          <p:nvPr/>
        </p:nvGrpSpPr>
        <p:grpSpPr>
          <a:xfrm>
            <a:off x="6835672" y="3182002"/>
            <a:ext cx="1851129" cy="720000"/>
            <a:chOff x="1964489" y="1214036"/>
            <a:chExt cx="1820935" cy="752875"/>
          </a:xfrm>
        </p:grpSpPr>
        <p:sp>
          <p:nvSpPr>
            <p:cNvPr id="15" name="Rounded Rectangle 14"/>
            <p:cNvSpPr/>
            <p:nvPr/>
          </p:nvSpPr>
          <p:spPr>
            <a:xfrm>
              <a:off x="1964489" y="1214036"/>
              <a:ext cx="1820935" cy="75287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6"/>
            <p:cNvSpPr/>
            <p:nvPr/>
          </p:nvSpPr>
          <p:spPr>
            <a:xfrm>
              <a:off x="1986540" y="1236087"/>
              <a:ext cx="1776833" cy="708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400" kern="1200" dirty="0"/>
                <a:t>Wholly exempt</a:t>
              </a:r>
              <a:endParaRPr lang="en-IN" kern="1200" dirty="0"/>
            </a:p>
          </p:txBody>
        </p:sp>
      </p:grpSp>
      <p:sp>
        <p:nvSpPr>
          <p:cNvPr id="19" name="Striped Right Arrow 18"/>
          <p:cNvSpPr/>
          <p:nvPr/>
        </p:nvSpPr>
        <p:spPr>
          <a:xfrm>
            <a:off x="6191381" y="5006779"/>
            <a:ext cx="576916" cy="267332"/>
          </a:xfrm>
          <a:prstGeom prst="stripedRightArrow">
            <a:avLst>
              <a:gd name="adj1" fmla="val 36515"/>
              <a:gd name="adj2" fmla="val 59975"/>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IN"/>
          </a:p>
        </p:txBody>
      </p:sp>
      <p:grpSp>
        <p:nvGrpSpPr>
          <p:cNvPr id="20" name="Group 19"/>
          <p:cNvGrpSpPr/>
          <p:nvPr/>
        </p:nvGrpSpPr>
        <p:grpSpPr>
          <a:xfrm>
            <a:off x="4526630" y="4759784"/>
            <a:ext cx="1650054" cy="720000"/>
            <a:chOff x="1964489" y="92273"/>
            <a:chExt cx="1820935" cy="752875"/>
          </a:xfrm>
        </p:grpSpPr>
        <p:sp>
          <p:nvSpPr>
            <p:cNvPr id="21" name="Rounded Rectangle 20"/>
            <p:cNvSpPr/>
            <p:nvPr/>
          </p:nvSpPr>
          <p:spPr>
            <a:xfrm>
              <a:off x="1964489" y="92273"/>
              <a:ext cx="1820935" cy="752875"/>
            </a:xfrm>
            <a:prstGeom prst="roundRect">
              <a:avLst>
                <a:gd name="adj" fmla="val 10000"/>
              </a:avLst>
            </a:prstGeom>
          </p:spPr>
          <p:style>
            <a:lnRef idx="2">
              <a:schemeClr val="accent2">
                <a:shade val="50000"/>
              </a:schemeClr>
            </a:lnRef>
            <a:fillRef idx="1">
              <a:schemeClr val="accent2"/>
            </a:fillRef>
            <a:effectRef idx="0">
              <a:schemeClr val="accent2"/>
            </a:effectRef>
            <a:fontRef idx="minor">
              <a:schemeClr val="lt1"/>
            </a:fontRef>
          </p:style>
        </p:sp>
        <p:sp>
          <p:nvSpPr>
            <p:cNvPr id="22" name="Rounded Rectangle 4"/>
            <p:cNvSpPr/>
            <p:nvPr/>
          </p:nvSpPr>
          <p:spPr>
            <a:xfrm>
              <a:off x="1986540" y="114324"/>
              <a:ext cx="1776833" cy="708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400" kern="1200" dirty="0"/>
                <a:t>Normal scheme</a:t>
              </a:r>
            </a:p>
          </p:txBody>
        </p:sp>
      </p:grpSp>
      <p:grpSp>
        <p:nvGrpSpPr>
          <p:cNvPr id="23" name="Group 22"/>
          <p:cNvGrpSpPr/>
          <p:nvPr/>
        </p:nvGrpSpPr>
        <p:grpSpPr>
          <a:xfrm>
            <a:off x="6826708" y="4759784"/>
            <a:ext cx="1851129" cy="720000"/>
            <a:chOff x="1964489" y="1214036"/>
            <a:chExt cx="1820935" cy="752875"/>
          </a:xfrm>
        </p:grpSpPr>
        <p:sp>
          <p:nvSpPr>
            <p:cNvPr id="24" name="Rounded Rectangle 23"/>
            <p:cNvSpPr/>
            <p:nvPr/>
          </p:nvSpPr>
          <p:spPr>
            <a:xfrm>
              <a:off x="1964489" y="1214036"/>
              <a:ext cx="1820935" cy="752875"/>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Rounded Rectangle 6"/>
            <p:cNvSpPr/>
            <p:nvPr/>
          </p:nvSpPr>
          <p:spPr>
            <a:xfrm>
              <a:off x="1986540" y="1236087"/>
              <a:ext cx="1776833" cy="7087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IN" sz="2400" kern="1200" dirty="0"/>
                <a:t>Composition scheme</a:t>
              </a:r>
              <a:endParaRPr lang="en-IN" kern="1200" dirty="0"/>
            </a:p>
          </p:txBody>
        </p:sp>
      </p:grpSp>
      <p:sp>
        <p:nvSpPr>
          <p:cNvPr id="3" name="Rectangle 2"/>
          <p:cNvSpPr/>
          <p:nvPr/>
        </p:nvSpPr>
        <p:spPr>
          <a:xfrm>
            <a:off x="463822" y="2011320"/>
            <a:ext cx="3685396" cy="3739485"/>
          </a:xfrm>
          <a:prstGeom prst="rect">
            <a:avLst/>
          </a:prstGeom>
          <a:solidFill>
            <a:srgbClr val="FBE8E1"/>
          </a:solidFill>
          <a:ln>
            <a:solidFill>
              <a:schemeClr val="accent2">
                <a:lumMod val="40000"/>
                <a:lumOff val="60000"/>
              </a:schemeClr>
            </a:solidFill>
          </a:ln>
        </p:spPr>
        <p:txBody>
          <a:bodyPr wrap="square">
            <a:spAutoFit/>
          </a:bodyPr>
          <a:lstStyle/>
          <a:p>
            <a:r>
              <a:rPr lang="en-IN" sz="2400" b="1" i="1" dirty="0">
                <a:latin typeface="+mj-lt"/>
              </a:rPr>
              <a:t>Amount = ITC on: </a:t>
            </a:r>
          </a:p>
          <a:p>
            <a:pPr marL="342900" indent="-342900">
              <a:buFont typeface="Arial" panose="020B0604020202020204" pitchFamily="34" charset="0"/>
              <a:buChar char="•"/>
            </a:pPr>
            <a:r>
              <a:rPr lang="en-IN" sz="2400" b="1" i="1" dirty="0">
                <a:latin typeface="+mj-lt"/>
              </a:rPr>
              <a:t>inputs </a:t>
            </a:r>
            <a:r>
              <a:rPr lang="en-IN" sz="2000" i="1" dirty="0">
                <a:latin typeface="+mj-lt"/>
              </a:rPr>
              <a:t>(held in stock/ contained in semi-finished/ finished goods in stock) </a:t>
            </a:r>
            <a:r>
              <a:rPr lang="en-IN" sz="2400" i="1" dirty="0">
                <a:latin typeface="+mj-lt"/>
              </a:rPr>
              <a:t>and </a:t>
            </a:r>
          </a:p>
          <a:p>
            <a:pPr marL="342900" indent="-342900">
              <a:buFont typeface="Arial" panose="020B0604020202020204" pitchFamily="34" charset="0"/>
              <a:buChar char="•"/>
            </a:pPr>
            <a:r>
              <a:rPr lang="en-IN" sz="2400" b="1" i="1" dirty="0">
                <a:latin typeface="+mj-lt"/>
              </a:rPr>
              <a:t>capital </a:t>
            </a:r>
            <a:r>
              <a:rPr lang="en-IN" sz="2000" b="1" i="1" dirty="0">
                <a:latin typeface="+mj-lt"/>
              </a:rPr>
              <a:t>goods </a:t>
            </a:r>
            <a:r>
              <a:rPr lang="en-IN" sz="2000" i="1" dirty="0">
                <a:latin typeface="+mj-lt"/>
              </a:rPr>
              <a:t>(reduced by % points prescribed) </a:t>
            </a:r>
          </a:p>
          <a:p>
            <a:pPr>
              <a:spcBef>
                <a:spcPts val="600"/>
              </a:spcBef>
            </a:pPr>
            <a:r>
              <a:rPr lang="en-IN" sz="2400" i="1" dirty="0">
                <a:latin typeface="+mj-lt"/>
              </a:rPr>
              <a:t>On the day immediately preceding: </a:t>
            </a:r>
          </a:p>
          <a:p>
            <a:r>
              <a:rPr lang="en-IN" sz="2400" b="1" i="1" dirty="0">
                <a:latin typeface="+mj-lt"/>
              </a:rPr>
              <a:t>A. </a:t>
            </a:r>
            <a:r>
              <a:rPr lang="en-IN" sz="2400" i="1" dirty="0">
                <a:latin typeface="+mj-lt"/>
              </a:rPr>
              <a:t>The date of </a:t>
            </a:r>
            <a:r>
              <a:rPr lang="en-IN" sz="2400" b="1" i="1" dirty="0">
                <a:latin typeface="+mj-lt"/>
              </a:rPr>
              <a:t>exemption</a:t>
            </a:r>
            <a:r>
              <a:rPr lang="en-IN" sz="2400" i="1" dirty="0">
                <a:latin typeface="+mj-lt"/>
              </a:rPr>
              <a:t>;</a:t>
            </a:r>
          </a:p>
          <a:p>
            <a:r>
              <a:rPr lang="en-IN" sz="2400" b="1" i="1" dirty="0">
                <a:latin typeface="+mj-lt"/>
              </a:rPr>
              <a:t>B. </a:t>
            </a:r>
            <a:r>
              <a:rPr lang="en-IN" sz="2400" i="1" dirty="0">
                <a:latin typeface="+mj-lt"/>
              </a:rPr>
              <a:t>The date of </a:t>
            </a:r>
            <a:r>
              <a:rPr lang="en-IN" sz="2400" b="1" i="1" dirty="0">
                <a:latin typeface="+mj-lt"/>
              </a:rPr>
              <a:t>switchover.</a:t>
            </a:r>
          </a:p>
        </p:txBody>
      </p:sp>
      <p:sp>
        <p:nvSpPr>
          <p:cNvPr id="2" name="Rectangle 1"/>
          <p:cNvSpPr/>
          <p:nvPr/>
        </p:nvSpPr>
        <p:spPr>
          <a:xfrm>
            <a:off x="4948518" y="2007473"/>
            <a:ext cx="3738283" cy="1015663"/>
          </a:xfrm>
          <a:prstGeom prst="rect">
            <a:avLst/>
          </a:prstGeom>
        </p:spPr>
        <p:txBody>
          <a:bodyPr wrap="square">
            <a:spAutoFit/>
          </a:bodyPr>
          <a:lstStyle/>
          <a:p>
            <a:r>
              <a:rPr lang="en-IN" sz="2000" b="1" i="1" dirty="0"/>
              <a:t>In the below cases,  an amount shall be payable either through input tax credit or by cash:</a:t>
            </a:r>
          </a:p>
        </p:txBody>
      </p:sp>
      <p:sp>
        <p:nvSpPr>
          <p:cNvPr id="26" name="Striped Right Arrow 25"/>
          <p:cNvSpPr/>
          <p:nvPr/>
        </p:nvSpPr>
        <p:spPr>
          <a:xfrm rot="10800000">
            <a:off x="4153140" y="2138084"/>
            <a:ext cx="840888" cy="267372"/>
          </a:xfrm>
          <a:prstGeom prst="stripedRightArrow">
            <a:avLst>
              <a:gd name="adj1" fmla="val 36515"/>
              <a:gd name="adj2" fmla="val 5997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IN"/>
          </a:p>
        </p:txBody>
      </p:sp>
      <p:sp>
        <p:nvSpPr>
          <p:cNvPr id="5" name="TextBox 4"/>
          <p:cNvSpPr txBox="1"/>
          <p:nvPr/>
        </p:nvSpPr>
        <p:spPr>
          <a:xfrm>
            <a:off x="4074460" y="3243431"/>
            <a:ext cx="429072" cy="523220"/>
          </a:xfrm>
          <a:prstGeom prst="rect">
            <a:avLst/>
          </a:prstGeom>
          <a:noFill/>
        </p:spPr>
        <p:txBody>
          <a:bodyPr wrap="square" rtlCol="0">
            <a:spAutoFit/>
          </a:bodyPr>
          <a:lstStyle/>
          <a:p>
            <a:r>
              <a:rPr lang="en-IN" sz="2800" b="1" dirty="0"/>
              <a:t>A</a:t>
            </a:r>
            <a:endParaRPr lang="en-IN" b="1" dirty="0"/>
          </a:p>
        </p:txBody>
      </p:sp>
      <p:sp>
        <p:nvSpPr>
          <p:cNvPr id="27" name="TextBox 26"/>
          <p:cNvSpPr txBox="1"/>
          <p:nvPr/>
        </p:nvSpPr>
        <p:spPr>
          <a:xfrm>
            <a:off x="4078943" y="4807766"/>
            <a:ext cx="429072" cy="523220"/>
          </a:xfrm>
          <a:prstGeom prst="rect">
            <a:avLst/>
          </a:prstGeom>
          <a:noFill/>
        </p:spPr>
        <p:txBody>
          <a:bodyPr wrap="square" rtlCol="0">
            <a:spAutoFit/>
          </a:bodyPr>
          <a:lstStyle/>
          <a:p>
            <a:r>
              <a:rPr lang="en-IN" sz="2800" b="1" dirty="0"/>
              <a:t>B</a:t>
            </a:r>
            <a:endParaRPr lang="en-IN" b="1" dirty="0"/>
          </a:p>
        </p:txBody>
      </p:sp>
      <p:sp>
        <p:nvSpPr>
          <p:cNvPr id="28" name="Rectangle 27"/>
          <p:cNvSpPr/>
          <p:nvPr/>
        </p:nvSpPr>
        <p:spPr>
          <a:xfrm>
            <a:off x="5768788" y="3845958"/>
            <a:ext cx="2918013" cy="707886"/>
          </a:xfrm>
          <a:prstGeom prst="rect">
            <a:avLst/>
          </a:prstGeom>
        </p:spPr>
        <p:txBody>
          <a:bodyPr wrap="square">
            <a:spAutoFit/>
          </a:bodyPr>
          <a:lstStyle/>
          <a:p>
            <a:pPr algn="r"/>
            <a:r>
              <a:rPr lang="en-IN" sz="2000" i="1" dirty="0"/>
              <a:t>i.e., the </a:t>
            </a:r>
            <a:r>
              <a:rPr lang="en-IN" sz="2000" b="1" i="1" dirty="0"/>
              <a:t>no taxable outward </a:t>
            </a:r>
            <a:r>
              <a:rPr lang="en-IN" sz="2000" i="1" dirty="0"/>
              <a:t>supplies</a:t>
            </a:r>
          </a:p>
        </p:txBody>
      </p:sp>
      <p:sp>
        <p:nvSpPr>
          <p:cNvPr id="6" name="Rounded Rectangle 5"/>
          <p:cNvSpPr/>
          <p:nvPr/>
        </p:nvSpPr>
        <p:spPr>
          <a:xfrm>
            <a:off x="650631" y="6006126"/>
            <a:ext cx="8004790" cy="494314"/>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IN" sz="2000" i="1" dirty="0">
                <a:solidFill>
                  <a:schemeClr val="tx1"/>
                </a:solidFill>
              </a:rPr>
              <a:t>ANY BALANCE IN CREDIT LEDGER AFTER SUCH REVERSAL SHALL </a:t>
            </a:r>
            <a:r>
              <a:rPr lang="en-IN" sz="2400" b="1" i="1" u="sng" dirty="0">
                <a:solidFill>
                  <a:schemeClr val="tx1"/>
                </a:solidFill>
              </a:rPr>
              <a:t>LAPSE</a:t>
            </a:r>
            <a:r>
              <a:rPr lang="en-IN" sz="2000" b="1" i="1" u="sng" dirty="0">
                <a:solidFill>
                  <a:schemeClr val="tx1"/>
                </a:solidFill>
              </a:rPr>
              <a:t>.</a:t>
            </a:r>
          </a:p>
        </p:txBody>
      </p:sp>
    </p:spTree>
    <p:extLst>
      <p:ext uri="{BB962C8B-B14F-4D97-AF65-F5344CB8AC3E}">
        <p14:creationId xmlns:p14="http://schemas.microsoft.com/office/powerpoint/2010/main" val="3208458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Amount payable in case of Supply of </a:t>
            </a:r>
            <a:r>
              <a:rPr lang="en-IN" sz="4400" dirty="0" err="1"/>
              <a:t>cG</a:t>
            </a:r>
            <a:r>
              <a:rPr lang="en-IN" sz="3600" dirty="0"/>
              <a:t> &amp; </a:t>
            </a:r>
            <a:r>
              <a:rPr lang="en-IN" sz="4400" dirty="0"/>
              <a:t>PM</a:t>
            </a:r>
            <a:r>
              <a:rPr lang="en-IN" sz="4400" baseline="30000" dirty="0"/>
              <a:t>$</a:t>
            </a:r>
            <a:endParaRPr lang="en-IN" sz="3600" baseline="30000" dirty="0"/>
          </a:p>
        </p:txBody>
      </p:sp>
      <p:sp>
        <p:nvSpPr>
          <p:cNvPr id="3" name="Content Placeholder 2"/>
          <p:cNvSpPr>
            <a:spLocks noGrp="1"/>
          </p:cNvSpPr>
          <p:nvPr>
            <p:ph idx="1"/>
          </p:nvPr>
        </p:nvSpPr>
        <p:spPr>
          <a:xfrm>
            <a:off x="581192" y="4383741"/>
            <a:ext cx="7989752" cy="2133960"/>
          </a:xfrm>
        </p:spPr>
        <p:txBody>
          <a:bodyPr>
            <a:noAutofit/>
          </a:bodyPr>
          <a:lstStyle/>
          <a:p>
            <a:pPr marL="0" indent="0">
              <a:buNone/>
            </a:pPr>
            <a:r>
              <a:rPr lang="en-IN" sz="2000" b="1" i="1" baseline="52000" dirty="0"/>
              <a:t>$</a:t>
            </a:r>
            <a:r>
              <a:rPr lang="en-IN" sz="2000" b="1" i="1" dirty="0"/>
              <a:t>Plant and machinery</a:t>
            </a:r>
            <a:r>
              <a:rPr lang="en-IN" sz="2000" i="1" dirty="0"/>
              <a:t>: Means apparatus, equipment, and machinery fixed to earth by foundation or structural support that are used for making outward supply of goods or services or both; and</a:t>
            </a:r>
          </a:p>
          <a:p>
            <a:pPr>
              <a:spcBef>
                <a:spcPts val="0"/>
              </a:spcBef>
              <a:buFont typeface="Wingdings" panose="05000000000000000000" pitchFamily="2" charset="2"/>
              <a:buChar char="Ø"/>
            </a:pPr>
            <a:r>
              <a:rPr lang="en-IN" sz="2000" i="1" dirty="0"/>
              <a:t>Includes such foundation and structural supports; but </a:t>
            </a:r>
          </a:p>
          <a:p>
            <a:pPr>
              <a:spcBef>
                <a:spcPts val="0"/>
              </a:spcBef>
              <a:buFont typeface="Wingdings" panose="05000000000000000000" pitchFamily="2" charset="2"/>
              <a:buChar char="Ø"/>
            </a:pPr>
            <a:r>
              <a:rPr lang="en-IN" sz="2000" i="1" dirty="0"/>
              <a:t>Excludes land, building or any other civil structures, telecommunication towers and pipelines laid outside the factory premises.</a:t>
            </a:r>
          </a:p>
        </p:txBody>
      </p:sp>
      <p:graphicFrame>
        <p:nvGraphicFramePr>
          <p:cNvPr id="5" name="Diagram 4"/>
          <p:cNvGraphicFramePr/>
          <p:nvPr>
            <p:extLst>
              <p:ext uri="{D42A27DB-BD31-4B8C-83A1-F6EECF244321}">
                <p14:modId xmlns:p14="http://schemas.microsoft.com/office/powerpoint/2010/main" val="3214921581"/>
              </p:ext>
            </p:extLst>
          </p:nvPr>
        </p:nvGraphicFramePr>
        <p:xfrm>
          <a:off x="532984" y="1975223"/>
          <a:ext cx="8037959" cy="18975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angle 5"/>
          <p:cNvSpPr/>
          <p:nvPr/>
        </p:nvSpPr>
        <p:spPr>
          <a:xfrm>
            <a:off x="581192" y="1875248"/>
            <a:ext cx="7989752" cy="461665"/>
          </a:xfrm>
          <a:prstGeom prst="rect">
            <a:avLst/>
          </a:prstGeom>
        </p:spPr>
        <p:txBody>
          <a:bodyPr wrap="square">
            <a:spAutoFit/>
          </a:bodyPr>
          <a:lstStyle/>
          <a:p>
            <a:pPr algn="ctr"/>
            <a:r>
              <a:rPr lang="en-IN" sz="2400" dirty="0"/>
              <a:t>Amount payable shall be </a:t>
            </a:r>
            <a:r>
              <a:rPr lang="en-IN" sz="2400" b="1" u="sng" dirty="0"/>
              <a:t>higher of:</a:t>
            </a:r>
          </a:p>
        </p:txBody>
      </p:sp>
      <p:sp>
        <p:nvSpPr>
          <p:cNvPr id="7" name="Rectangle 6"/>
          <p:cNvSpPr/>
          <p:nvPr/>
        </p:nvSpPr>
        <p:spPr>
          <a:xfrm>
            <a:off x="672353" y="3501187"/>
            <a:ext cx="7858249" cy="707886"/>
          </a:xfrm>
          <a:prstGeom prst="rect">
            <a:avLst/>
          </a:prstGeom>
        </p:spPr>
        <p:txBody>
          <a:bodyPr wrap="square">
            <a:spAutoFit/>
          </a:bodyPr>
          <a:lstStyle/>
          <a:p>
            <a:r>
              <a:rPr lang="en-IN" sz="2000" b="1" dirty="0">
                <a:latin typeface="+mj-lt"/>
              </a:rPr>
              <a:t>However, in case of scrapping of refractory bricks, moulds and dies, jigs and fixtures, tax may be paid on the transaction value.</a:t>
            </a:r>
          </a:p>
        </p:txBody>
      </p:sp>
    </p:spTree>
    <p:extLst>
      <p:ext uri="{BB962C8B-B14F-4D97-AF65-F5344CB8AC3E}">
        <p14:creationId xmlns:p14="http://schemas.microsoft.com/office/powerpoint/2010/main" val="1673714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Job work</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20921606"/>
              </p:ext>
            </p:extLst>
          </p:nvPr>
        </p:nvGraphicFramePr>
        <p:xfrm>
          <a:off x="581025" y="2003612"/>
          <a:ext cx="7989888" cy="4450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5023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Job work</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10557189"/>
              </p:ext>
            </p:extLst>
          </p:nvPr>
        </p:nvGraphicFramePr>
        <p:xfrm>
          <a:off x="581025" y="2003612"/>
          <a:ext cx="7989888" cy="45585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7137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Input Tax Credit (ITC) - Eligibility</a:t>
            </a:r>
          </a:p>
        </p:txBody>
      </p:sp>
      <p:sp>
        <p:nvSpPr>
          <p:cNvPr id="7" name="Rounded Rectangle 6"/>
          <p:cNvSpPr/>
          <p:nvPr/>
        </p:nvSpPr>
        <p:spPr>
          <a:xfrm>
            <a:off x="1182540" y="2209155"/>
            <a:ext cx="2301697" cy="12448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400" dirty="0"/>
              <a:t>Registered supplier supplying</a:t>
            </a:r>
          </a:p>
        </p:txBody>
      </p:sp>
      <p:sp>
        <p:nvSpPr>
          <p:cNvPr id="8" name="Rounded Rectangle 7"/>
          <p:cNvSpPr/>
          <p:nvPr/>
        </p:nvSpPr>
        <p:spPr>
          <a:xfrm>
            <a:off x="4356846" y="2039468"/>
            <a:ext cx="1524000" cy="42344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Goods</a:t>
            </a:r>
          </a:p>
        </p:txBody>
      </p:sp>
      <p:sp>
        <p:nvSpPr>
          <p:cNvPr id="9" name="Rounded Rectangle 8"/>
          <p:cNvSpPr/>
          <p:nvPr/>
        </p:nvSpPr>
        <p:spPr>
          <a:xfrm>
            <a:off x="4356846" y="2738716"/>
            <a:ext cx="1524000" cy="423443"/>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Service</a:t>
            </a:r>
          </a:p>
        </p:txBody>
      </p:sp>
      <p:sp>
        <p:nvSpPr>
          <p:cNvPr id="10" name="Rounded Rectangle 9"/>
          <p:cNvSpPr/>
          <p:nvPr/>
        </p:nvSpPr>
        <p:spPr>
          <a:xfrm>
            <a:off x="4374782" y="3397619"/>
            <a:ext cx="1524000" cy="609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Both goods and service</a:t>
            </a:r>
          </a:p>
        </p:txBody>
      </p:sp>
      <p:sp>
        <p:nvSpPr>
          <p:cNvPr id="11" name="Rounded Rectangle 10"/>
          <p:cNvSpPr/>
          <p:nvPr/>
        </p:nvSpPr>
        <p:spPr>
          <a:xfrm>
            <a:off x="1073518" y="4269573"/>
            <a:ext cx="5201779" cy="692389"/>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IN" sz="2400" b="1" dirty="0"/>
              <a:t>ELIGIBLE</a:t>
            </a:r>
          </a:p>
          <a:p>
            <a:pPr algn="ctr"/>
            <a:r>
              <a:rPr lang="en-IN" sz="2000" b="1" dirty="0"/>
              <a:t>to take the credit of </a:t>
            </a:r>
            <a:r>
              <a:rPr lang="en-IN" sz="2000" b="1" dirty="0">
                <a:solidFill>
                  <a:schemeClr val="tx1"/>
                </a:solidFill>
              </a:rPr>
              <a:t>inward supply </a:t>
            </a:r>
            <a:r>
              <a:rPr lang="en-IN" sz="2000" b="1" dirty="0"/>
              <a:t>of</a:t>
            </a:r>
          </a:p>
        </p:txBody>
      </p:sp>
      <p:sp>
        <p:nvSpPr>
          <p:cNvPr id="12" name="Rounded Rectangle 11"/>
          <p:cNvSpPr/>
          <p:nvPr/>
        </p:nvSpPr>
        <p:spPr>
          <a:xfrm>
            <a:off x="1246085" y="5486393"/>
            <a:ext cx="1524000" cy="609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Goods</a:t>
            </a:r>
          </a:p>
        </p:txBody>
      </p:sp>
      <p:sp>
        <p:nvSpPr>
          <p:cNvPr id="13" name="Rounded Rectangle 12"/>
          <p:cNvSpPr/>
          <p:nvPr/>
        </p:nvSpPr>
        <p:spPr>
          <a:xfrm>
            <a:off x="2909042" y="5486393"/>
            <a:ext cx="1524000" cy="609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Service</a:t>
            </a:r>
          </a:p>
        </p:txBody>
      </p:sp>
      <p:sp>
        <p:nvSpPr>
          <p:cNvPr id="14" name="Rounded Rectangle 13"/>
          <p:cNvSpPr/>
          <p:nvPr/>
        </p:nvSpPr>
        <p:spPr>
          <a:xfrm>
            <a:off x="4585446" y="5486393"/>
            <a:ext cx="1524000" cy="60960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IN" sz="2000" dirty="0"/>
              <a:t>Both goods and service</a:t>
            </a:r>
          </a:p>
        </p:txBody>
      </p:sp>
      <p:cxnSp>
        <p:nvCxnSpPr>
          <p:cNvPr id="16" name="Straight Arrow Connector 15"/>
          <p:cNvCxnSpPr>
            <a:cxnSpLocks/>
            <a:stCxn id="7" idx="3"/>
            <a:endCxn id="8" idx="1"/>
          </p:cNvCxnSpPr>
          <p:nvPr/>
        </p:nvCxnSpPr>
        <p:spPr>
          <a:xfrm flipV="1">
            <a:off x="3484237" y="2251190"/>
            <a:ext cx="872609" cy="58037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p:cNvCxnSpPr>
            <a:cxnSpLocks/>
            <a:stCxn id="7" idx="3"/>
            <a:endCxn id="9" idx="1"/>
          </p:cNvCxnSpPr>
          <p:nvPr/>
        </p:nvCxnSpPr>
        <p:spPr>
          <a:xfrm>
            <a:off x="3484237" y="2831568"/>
            <a:ext cx="872609" cy="11887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p:cNvCxnSpPr>
            <a:cxnSpLocks/>
            <a:stCxn id="7" idx="3"/>
            <a:endCxn id="10" idx="1"/>
          </p:cNvCxnSpPr>
          <p:nvPr/>
        </p:nvCxnSpPr>
        <p:spPr>
          <a:xfrm>
            <a:off x="3484237" y="2831568"/>
            <a:ext cx="890545" cy="87085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4" name="Straight Arrow Connector 23"/>
          <p:cNvCxnSpPr>
            <a:stCxn id="11" idx="2"/>
            <a:endCxn id="14" idx="0"/>
          </p:cNvCxnSpPr>
          <p:nvPr/>
        </p:nvCxnSpPr>
        <p:spPr>
          <a:xfrm>
            <a:off x="3674408" y="4961962"/>
            <a:ext cx="1673038" cy="5244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p:cNvCxnSpPr>
            <a:stCxn id="11" idx="2"/>
            <a:endCxn id="13" idx="0"/>
          </p:cNvCxnSpPr>
          <p:nvPr/>
        </p:nvCxnSpPr>
        <p:spPr>
          <a:xfrm flipH="1">
            <a:off x="3671042" y="4961962"/>
            <a:ext cx="3366" cy="5244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30" name="Straight Arrow Connector 29"/>
          <p:cNvCxnSpPr>
            <a:stCxn id="11" idx="2"/>
            <a:endCxn id="12" idx="0"/>
          </p:cNvCxnSpPr>
          <p:nvPr/>
        </p:nvCxnSpPr>
        <p:spPr>
          <a:xfrm flipH="1">
            <a:off x="2008085" y="4961962"/>
            <a:ext cx="1666323" cy="52443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3" name="Striped Right Arrow 32"/>
          <p:cNvSpPr/>
          <p:nvPr/>
        </p:nvSpPr>
        <p:spPr>
          <a:xfrm rot="5400000">
            <a:off x="2757770" y="3506320"/>
            <a:ext cx="898705" cy="609600"/>
          </a:xfrm>
          <a:prstGeom prst="stripedRightArrow">
            <a:avLst>
              <a:gd name="adj1" fmla="val 54412"/>
              <a:gd name="adj2" fmla="val 30147"/>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IN"/>
          </a:p>
        </p:txBody>
      </p:sp>
      <p:sp>
        <p:nvSpPr>
          <p:cNvPr id="35" name="Rectangle 34"/>
          <p:cNvSpPr/>
          <p:nvPr/>
        </p:nvSpPr>
        <p:spPr>
          <a:xfrm>
            <a:off x="457200" y="3558983"/>
            <a:ext cx="2310652" cy="6096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IN" b="1" i="1" dirty="0"/>
              <a:t>Other than a composition supplier</a:t>
            </a:r>
          </a:p>
        </p:txBody>
      </p:sp>
      <p:sp>
        <p:nvSpPr>
          <p:cNvPr id="46" name="Right Brace 45"/>
          <p:cNvSpPr/>
          <p:nvPr/>
        </p:nvSpPr>
        <p:spPr>
          <a:xfrm>
            <a:off x="6293225" y="4258229"/>
            <a:ext cx="367548" cy="1967751"/>
          </a:xfrm>
          <a:prstGeom prst="rightBrace">
            <a:avLst>
              <a:gd name="adj1" fmla="val 92480"/>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IN"/>
          </a:p>
        </p:txBody>
      </p:sp>
      <p:sp>
        <p:nvSpPr>
          <p:cNvPr id="47" name="Rectangle 46"/>
          <p:cNvSpPr/>
          <p:nvPr/>
        </p:nvSpPr>
        <p:spPr>
          <a:xfrm>
            <a:off x="6683188" y="4489580"/>
            <a:ext cx="1968437" cy="1631216"/>
          </a:xfrm>
          <a:prstGeom prst="rect">
            <a:avLst/>
          </a:prstGeom>
        </p:spPr>
        <p:txBody>
          <a:bodyPr wrap="square">
            <a:spAutoFit/>
          </a:bodyPr>
          <a:lstStyle/>
          <a:p>
            <a:r>
              <a:rPr lang="en-IN" sz="2000" i="1" dirty="0">
                <a:latin typeface="+mj-lt"/>
              </a:rPr>
              <a:t>Used or intended to be used in the </a:t>
            </a:r>
            <a:r>
              <a:rPr lang="en-IN" sz="2000" b="1" i="1" dirty="0">
                <a:latin typeface="+mj-lt"/>
              </a:rPr>
              <a:t>course or furtherance of business</a:t>
            </a:r>
          </a:p>
        </p:txBody>
      </p:sp>
    </p:spTree>
    <p:extLst>
      <p:ext uri="{BB962C8B-B14F-4D97-AF65-F5344CB8AC3E}">
        <p14:creationId xmlns:p14="http://schemas.microsoft.com/office/powerpoint/2010/main" val="1651881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Input service distributor(</a:t>
            </a:r>
            <a:r>
              <a:rPr lang="en-IN" sz="3600" dirty="0" err="1"/>
              <a:t>isd</a:t>
            </a:r>
            <a:r>
              <a:rPr lang="en-IN" sz="3600" dirty="0"/>
              <a: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32674491"/>
              </p:ext>
            </p:extLst>
          </p:nvPr>
        </p:nvGraphicFramePr>
        <p:xfrm>
          <a:off x="581025" y="2003612"/>
          <a:ext cx="7989888" cy="4450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20861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Input service distributor</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23874225"/>
              </p:ext>
            </p:extLst>
          </p:nvPr>
        </p:nvGraphicFramePr>
        <p:xfrm>
          <a:off x="581025" y="1823852"/>
          <a:ext cx="7989888" cy="4657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 name="Group 1"/>
          <p:cNvGrpSpPr/>
          <p:nvPr/>
        </p:nvGrpSpPr>
        <p:grpSpPr>
          <a:xfrm>
            <a:off x="4773705" y="2017060"/>
            <a:ext cx="2532527" cy="741836"/>
            <a:chOff x="4679576" y="2151530"/>
            <a:chExt cx="2532527" cy="741836"/>
          </a:xfrm>
        </p:grpSpPr>
        <p:sp>
          <p:nvSpPr>
            <p:cNvPr id="7" name="TextBox 6"/>
            <p:cNvSpPr txBox="1"/>
            <p:nvPr/>
          </p:nvSpPr>
          <p:spPr>
            <a:xfrm>
              <a:off x="4921623" y="2151530"/>
              <a:ext cx="706037" cy="369332"/>
            </a:xfrm>
            <a:prstGeom prst="rect">
              <a:avLst/>
            </a:prstGeom>
            <a:noFill/>
          </p:spPr>
          <p:txBody>
            <a:bodyPr wrap="square" rtlCol="0">
              <a:spAutoFit/>
            </a:bodyPr>
            <a:lstStyle/>
            <a:p>
              <a:r>
                <a:rPr lang="en-IN" dirty="0"/>
                <a:t>IGST</a:t>
              </a:r>
            </a:p>
          </p:txBody>
        </p:sp>
        <p:sp>
          <p:nvSpPr>
            <p:cNvPr id="12" name="TextBox 11"/>
            <p:cNvSpPr txBox="1"/>
            <p:nvPr/>
          </p:nvSpPr>
          <p:spPr>
            <a:xfrm>
              <a:off x="5638797" y="2156013"/>
              <a:ext cx="802344" cy="369332"/>
            </a:xfrm>
            <a:prstGeom prst="rect">
              <a:avLst/>
            </a:prstGeom>
            <a:noFill/>
          </p:spPr>
          <p:txBody>
            <a:bodyPr wrap="square" rtlCol="0">
              <a:spAutoFit/>
            </a:bodyPr>
            <a:lstStyle/>
            <a:p>
              <a:r>
                <a:rPr lang="en-IN" dirty="0"/>
                <a:t>CGST</a:t>
              </a:r>
            </a:p>
          </p:txBody>
        </p:sp>
        <p:sp>
          <p:nvSpPr>
            <p:cNvPr id="13" name="TextBox 12"/>
            <p:cNvSpPr txBox="1"/>
            <p:nvPr/>
          </p:nvSpPr>
          <p:spPr>
            <a:xfrm>
              <a:off x="6409759" y="2173943"/>
              <a:ext cx="802344" cy="369332"/>
            </a:xfrm>
            <a:prstGeom prst="rect">
              <a:avLst/>
            </a:prstGeom>
            <a:noFill/>
          </p:spPr>
          <p:txBody>
            <a:bodyPr wrap="square" rtlCol="0">
              <a:spAutoFit/>
            </a:bodyPr>
            <a:lstStyle/>
            <a:p>
              <a:r>
                <a:rPr lang="en-IN" dirty="0"/>
                <a:t>SGST</a:t>
              </a:r>
            </a:p>
          </p:txBody>
        </p:sp>
        <p:cxnSp>
          <p:nvCxnSpPr>
            <p:cNvPr id="15" name="Straight Connector 14"/>
            <p:cNvCxnSpPr/>
            <p:nvPr/>
          </p:nvCxnSpPr>
          <p:spPr>
            <a:xfrm>
              <a:off x="4679576" y="2689412"/>
              <a:ext cx="2122243" cy="0"/>
            </a:xfrm>
            <a:prstGeom prst="line">
              <a:avLst/>
            </a:prstGeom>
          </p:spPr>
          <p:style>
            <a:lnRef idx="2">
              <a:schemeClr val="accent2"/>
            </a:lnRef>
            <a:fillRef idx="0">
              <a:schemeClr val="accent2"/>
            </a:fillRef>
            <a:effectRef idx="1">
              <a:schemeClr val="accent2"/>
            </a:effectRef>
            <a:fontRef idx="minor">
              <a:schemeClr val="tx1"/>
            </a:fontRef>
          </p:style>
        </p:cxnSp>
        <p:sp>
          <p:nvSpPr>
            <p:cNvPr id="9" name="Oval 8"/>
            <p:cNvSpPr/>
            <p:nvPr/>
          </p:nvSpPr>
          <p:spPr>
            <a:xfrm>
              <a:off x="4985596" y="2443970"/>
              <a:ext cx="469646" cy="449396"/>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0" name="Oval 9"/>
            <p:cNvSpPr/>
            <p:nvPr/>
          </p:nvSpPr>
          <p:spPr>
            <a:xfrm>
              <a:off x="5741895" y="2443970"/>
              <a:ext cx="469646" cy="449396"/>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1" name="Oval 10"/>
            <p:cNvSpPr/>
            <p:nvPr/>
          </p:nvSpPr>
          <p:spPr>
            <a:xfrm>
              <a:off x="6455589" y="2443970"/>
              <a:ext cx="469646" cy="449396"/>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grpSp>
    </p:spTree>
    <p:extLst>
      <p:ext uri="{BB962C8B-B14F-4D97-AF65-F5344CB8AC3E}">
        <p14:creationId xmlns:p14="http://schemas.microsoft.com/office/powerpoint/2010/main" val="3036275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Input service distributor</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55383284"/>
              </p:ext>
            </p:extLst>
          </p:nvPr>
        </p:nvGraphicFramePr>
        <p:xfrm>
          <a:off x="581025" y="2003611"/>
          <a:ext cx="7989888" cy="45316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39592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a:lnSpc>
                <a:spcPts val="4200"/>
              </a:lnSpc>
            </a:pPr>
            <a:r>
              <a:rPr lang="en-IN" sz="3600" dirty="0"/>
              <a:t>Input service distributor</a:t>
            </a:r>
          </a:p>
        </p:txBody>
      </p:sp>
      <p:sp>
        <p:nvSpPr>
          <p:cNvPr id="2" name="Content Placeholder 1"/>
          <p:cNvSpPr>
            <a:spLocks noGrp="1"/>
          </p:cNvSpPr>
          <p:nvPr>
            <p:ph idx="1"/>
          </p:nvPr>
        </p:nvSpPr>
        <p:spPr>
          <a:xfrm>
            <a:off x="581192" y="2345987"/>
            <a:ext cx="7989752" cy="3957644"/>
          </a:xfrm>
        </p:spPr>
        <p:txBody>
          <a:bodyPr>
            <a:noAutofit/>
          </a:bodyPr>
          <a:lstStyle/>
          <a:p>
            <a:pPr algn="just">
              <a:lnSpc>
                <a:spcPts val="2000"/>
              </a:lnSpc>
              <a:spcAft>
                <a:spcPts val="0"/>
              </a:spcAft>
              <a:buFont typeface="Wingdings" panose="05000000000000000000" pitchFamily="2" charset="2"/>
              <a:buChar char="Ø"/>
            </a:pPr>
            <a:r>
              <a:rPr lang="en-IN" dirty="0">
                <a:solidFill>
                  <a:schemeClr val="tx1"/>
                </a:solidFill>
              </a:rPr>
              <a:t>Details of invoices received and credit distributed to be furnished in </a:t>
            </a:r>
            <a:r>
              <a:rPr lang="en-IN" b="1" dirty="0">
                <a:solidFill>
                  <a:schemeClr val="tx1"/>
                </a:solidFill>
              </a:rPr>
              <a:t>Form GSTR-6 on a monthly basis</a:t>
            </a:r>
          </a:p>
          <a:p>
            <a:pPr lvl="1" algn="just">
              <a:lnSpc>
                <a:spcPts val="2000"/>
              </a:lnSpc>
              <a:spcAft>
                <a:spcPts val="1200"/>
              </a:spcAft>
              <a:buFont typeface="Wingdings" panose="05000000000000000000" pitchFamily="2" charset="2"/>
              <a:buChar char="v"/>
            </a:pPr>
            <a:r>
              <a:rPr lang="en-IN" sz="1800" dirty="0">
                <a:solidFill>
                  <a:schemeClr val="tx1"/>
                </a:solidFill>
              </a:rPr>
              <a:t>Will auto-populate in the return for inward supply of receiving units</a:t>
            </a:r>
          </a:p>
          <a:p>
            <a:pPr algn="just">
              <a:lnSpc>
                <a:spcPts val="2000"/>
              </a:lnSpc>
              <a:spcAft>
                <a:spcPts val="1200"/>
              </a:spcAft>
              <a:buFont typeface="Wingdings" panose="05000000000000000000" pitchFamily="2" charset="2"/>
              <a:buChar char="Ø"/>
            </a:pPr>
            <a:r>
              <a:rPr lang="en-IN" dirty="0">
                <a:solidFill>
                  <a:schemeClr val="tx1"/>
                </a:solidFill>
              </a:rPr>
              <a:t>ISD shall issue an </a:t>
            </a:r>
            <a:r>
              <a:rPr lang="en-IN" b="1" i="1" dirty="0">
                <a:solidFill>
                  <a:schemeClr val="tx1"/>
                </a:solidFill>
              </a:rPr>
              <a:t>ISD credit note</a:t>
            </a:r>
            <a:r>
              <a:rPr lang="en-IN" dirty="0">
                <a:solidFill>
                  <a:schemeClr val="tx1"/>
                </a:solidFill>
              </a:rPr>
              <a:t> for reduction of distributed credit in case it gets reduced for any reason </a:t>
            </a:r>
          </a:p>
          <a:p>
            <a:pPr algn="just">
              <a:lnSpc>
                <a:spcPts val="2000"/>
              </a:lnSpc>
              <a:spcAft>
                <a:spcPts val="1200"/>
              </a:spcAft>
              <a:buFont typeface="Wingdings" panose="05000000000000000000" pitchFamily="2" charset="2"/>
              <a:buChar char="Ø"/>
            </a:pPr>
            <a:r>
              <a:rPr lang="en-IN" dirty="0">
                <a:solidFill>
                  <a:schemeClr val="tx1"/>
                </a:solidFill>
              </a:rPr>
              <a:t>Additional amount of credit received from the supplier through debit notes issued by the supplier, ISD shall be distributed to the recipient to the extent it is attributable to such recipient</a:t>
            </a:r>
          </a:p>
          <a:p>
            <a:pPr algn="just">
              <a:lnSpc>
                <a:spcPts val="2000"/>
              </a:lnSpc>
              <a:spcAft>
                <a:spcPts val="1200"/>
              </a:spcAft>
              <a:buFont typeface="Wingdings" panose="05000000000000000000" pitchFamily="2" charset="2"/>
              <a:buChar char="Ø"/>
            </a:pPr>
            <a:r>
              <a:rPr lang="en-IN" dirty="0">
                <a:solidFill>
                  <a:schemeClr val="tx1"/>
                </a:solidFill>
              </a:rPr>
              <a:t>Reduction in credit due to issuance of credit note by the supplier shall be apportioned to each recipient in the ratio in which credit was contained in the original invoice</a:t>
            </a:r>
          </a:p>
          <a:p>
            <a:pPr algn="just">
              <a:lnSpc>
                <a:spcPts val="2000"/>
              </a:lnSpc>
              <a:spcAft>
                <a:spcPts val="0"/>
              </a:spcAft>
              <a:buFont typeface="Wingdings" panose="05000000000000000000" pitchFamily="2" charset="2"/>
              <a:buChar char="Ø"/>
            </a:pPr>
            <a:r>
              <a:rPr lang="en-IN" b="1" dirty="0">
                <a:solidFill>
                  <a:schemeClr val="tx1"/>
                </a:solidFill>
              </a:rPr>
              <a:t>Turnover in </a:t>
            </a:r>
            <a:r>
              <a:rPr lang="en-IN" dirty="0">
                <a:solidFill>
                  <a:schemeClr val="tx1"/>
                </a:solidFill>
              </a:rPr>
              <a:t>State to be computed for relevant period</a:t>
            </a:r>
            <a:r>
              <a:rPr lang="en-IN" b="1" dirty="0">
                <a:solidFill>
                  <a:schemeClr val="tx1"/>
                </a:solidFill>
              </a:rPr>
              <a:t>:</a:t>
            </a:r>
          </a:p>
          <a:p>
            <a:pPr lvl="1" algn="just">
              <a:lnSpc>
                <a:spcPts val="2000"/>
              </a:lnSpc>
              <a:spcAft>
                <a:spcPts val="0"/>
              </a:spcAft>
              <a:buFont typeface="Wingdings" panose="05000000000000000000" pitchFamily="2" charset="2"/>
              <a:buChar char="v"/>
            </a:pPr>
            <a:r>
              <a:rPr lang="en-IN" sz="1800" dirty="0">
                <a:solidFill>
                  <a:schemeClr val="tx1"/>
                </a:solidFill>
              </a:rPr>
              <a:t>If all </a:t>
            </a:r>
            <a:r>
              <a:rPr lang="en-IN" sz="1800" b="1" dirty="0">
                <a:solidFill>
                  <a:schemeClr val="tx1"/>
                </a:solidFill>
              </a:rPr>
              <a:t>relevant units have turnover in previous FY </a:t>
            </a:r>
            <a:r>
              <a:rPr lang="en-IN" sz="1800" dirty="0">
                <a:solidFill>
                  <a:schemeClr val="tx1"/>
                </a:solidFill>
              </a:rPr>
              <a:t>– such period;</a:t>
            </a:r>
          </a:p>
          <a:p>
            <a:pPr lvl="1" algn="just">
              <a:lnSpc>
                <a:spcPts val="2000"/>
              </a:lnSpc>
              <a:spcAft>
                <a:spcPts val="1200"/>
              </a:spcAft>
              <a:buFont typeface="Wingdings" panose="05000000000000000000" pitchFamily="2" charset="2"/>
              <a:buChar char="v"/>
            </a:pPr>
            <a:r>
              <a:rPr lang="en-IN" sz="1800" b="1" dirty="0">
                <a:solidFill>
                  <a:schemeClr val="tx1"/>
                </a:solidFill>
              </a:rPr>
              <a:t>Else, the last quarter </a:t>
            </a:r>
            <a:r>
              <a:rPr lang="en-IN" sz="1800" dirty="0">
                <a:solidFill>
                  <a:schemeClr val="tx1"/>
                </a:solidFill>
              </a:rPr>
              <a:t>(before the month of distribution) for which turnover of all relevant units is available.</a:t>
            </a:r>
          </a:p>
        </p:txBody>
      </p:sp>
    </p:spTree>
    <p:extLst>
      <p:ext uri="{BB962C8B-B14F-4D97-AF65-F5344CB8AC3E}">
        <p14:creationId xmlns:p14="http://schemas.microsoft.com/office/powerpoint/2010/main" val="453667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1193" y="2485246"/>
            <a:ext cx="7989751" cy="634474"/>
          </a:xfrm>
        </p:spPr>
        <p:txBody>
          <a:bodyPr>
            <a:noAutofit/>
          </a:bodyPr>
          <a:lstStyle/>
          <a:p>
            <a:pPr algn="ctr">
              <a:lnSpc>
                <a:spcPts val="4200"/>
              </a:lnSpc>
            </a:pPr>
            <a:r>
              <a:rPr lang="en-IN" sz="3600" b="1" dirty="0"/>
              <a:t>Thank  you!</a:t>
            </a:r>
          </a:p>
        </p:txBody>
      </p:sp>
      <p:sp>
        <p:nvSpPr>
          <p:cNvPr id="7" name="TextBox 6"/>
          <p:cNvSpPr txBox="1"/>
          <p:nvPr/>
        </p:nvSpPr>
        <p:spPr>
          <a:xfrm>
            <a:off x="484094" y="5136777"/>
            <a:ext cx="4034118" cy="1200329"/>
          </a:xfrm>
          <a:prstGeom prst="rect">
            <a:avLst/>
          </a:prstGeom>
          <a:noFill/>
        </p:spPr>
        <p:txBody>
          <a:bodyPr wrap="square" rtlCol="0">
            <a:spAutoFit/>
          </a:bodyPr>
          <a:lstStyle/>
          <a:p>
            <a:r>
              <a:rPr lang="en-IN" sz="2000" dirty="0">
                <a:solidFill>
                  <a:schemeClr val="bg1">
                    <a:lumMod val="95000"/>
                  </a:schemeClr>
                </a:solidFill>
              </a:rPr>
              <a:t>venkat@sduca.com</a:t>
            </a:r>
          </a:p>
          <a:p>
            <a:endParaRPr lang="en-IN" sz="1400" b="1" dirty="0">
              <a:solidFill>
                <a:schemeClr val="bg1">
                  <a:lumMod val="95000"/>
                </a:schemeClr>
              </a:solidFill>
            </a:endParaRPr>
          </a:p>
          <a:p>
            <a:r>
              <a:rPr lang="en-IN" sz="2000" b="1" dirty="0">
                <a:solidFill>
                  <a:schemeClr val="bg1">
                    <a:lumMod val="95000"/>
                  </a:schemeClr>
                </a:solidFill>
              </a:rPr>
              <a:t>Singhvi, Dev &amp; Unni</a:t>
            </a:r>
          </a:p>
          <a:p>
            <a:r>
              <a:rPr lang="en-IN" dirty="0">
                <a:solidFill>
                  <a:schemeClr val="bg1">
                    <a:lumMod val="95000"/>
                  </a:schemeClr>
                </a:solidFill>
              </a:rPr>
              <a:t>Bengaluru | Mumbai</a:t>
            </a:r>
          </a:p>
        </p:txBody>
      </p:sp>
    </p:spTree>
    <p:extLst>
      <p:ext uri="{BB962C8B-B14F-4D97-AF65-F5344CB8AC3E}">
        <p14:creationId xmlns:p14="http://schemas.microsoft.com/office/powerpoint/2010/main" val="3758547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 Entitling conditions</a:t>
            </a:r>
          </a:p>
        </p:txBody>
      </p:sp>
      <p:sp>
        <p:nvSpPr>
          <p:cNvPr id="2" name="Content Placeholder 1"/>
          <p:cNvSpPr>
            <a:spLocks noGrp="1"/>
          </p:cNvSpPr>
          <p:nvPr>
            <p:ph idx="1"/>
          </p:nvPr>
        </p:nvSpPr>
        <p:spPr>
          <a:xfrm>
            <a:off x="581191" y="2106980"/>
            <a:ext cx="8092161" cy="3630795"/>
          </a:xfrm>
        </p:spPr>
        <p:txBody>
          <a:bodyPr>
            <a:noAutofit/>
          </a:bodyPr>
          <a:lstStyle/>
          <a:p>
            <a:pPr>
              <a:buFont typeface="Wingdings" panose="05000000000000000000" pitchFamily="2" charset="2"/>
              <a:buChar char="Ø"/>
            </a:pPr>
            <a:r>
              <a:rPr lang="en-IN" sz="2400" dirty="0">
                <a:solidFill>
                  <a:schemeClr val="tx1"/>
                </a:solidFill>
              </a:rPr>
              <a:t>The claimant is in possession of the </a:t>
            </a:r>
            <a:r>
              <a:rPr lang="en-IN" sz="2400" b="1" dirty="0">
                <a:solidFill>
                  <a:schemeClr val="tx1"/>
                </a:solidFill>
              </a:rPr>
              <a:t>tax paying document</a:t>
            </a:r>
            <a:r>
              <a:rPr lang="en-IN" sz="2400" dirty="0">
                <a:solidFill>
                  <a:schemeClr val="tx1"/>
                </a:solidFill>
              </a:rPr>
              <a:t>;</a:t>
            </a:r>
          </a:p>
          <a:p>
            <a:pPr lvl="1">
              <a:buFont typeface="Wingdings" panose="05000000000000000000" pitchFamily="2" charset="2"/>
              <a:buChar char="v"/>
            </a:pPr>
            <a:r>
              <a:rPr lang="en-IN" sz="2200" dirty="0">
                <a:solidFill>
                  <a:schemeClr val="tx1"/>
                </a:solidFill>
              </a:rPr>
              <a:t>The tax paying document should contain all the particulars prescribed under the Invoice Rules;</a:t>
            </a:r>
          </a:p>
          <a:p>
            <a:pPr>
              <a:buFont typeface="Wingdings" panose="05000000000000000000" pitchFamily="2" charset="2"/>
              <a:buChar char="Ø"/>
            </a:pPr>
            <a:r>
              <a:rPr lang="en-IN" sz="2400" dirty="0">
                <a:solidFill>
                  <a:schemeClr val="tx1"/>
                </a:solidFill>
              </a:rPr>
              <a:t>The claimant has </a:t>
            </a:r>
            <a:r>
              <a:rPr lang="en-IN" sz="2400" b="1" dirty="0">
                <a:solidFill>
                  <a:schemeClr val="tx1"/>
                </a:solidFill>
              </a:rPr>
              <a:t>received</a:t>
            </a:r>
            <a:r>
              <a:rPr lang="en-IN" sz="2400" dirty="0">
                <a:solidFill>
                  <a:schemeClr val="tx1"/>
                </a:solidFill>
              </a:rPr>
              <a:t> the goods/ services*;</a:t>
            </a:r>
          </a:p>
          <a:p>
            <a:pPr>
              <a:buFont typeface="Wingdings" panose="05000000000000000000" pitchFamily="2" charset="2"/>
              <a:buChar char="Ø"/>
            </a:pPr>
            <a:r>
              <a:rPr lang="en-IN" sz="2400" dirty="0">
                <a:solidFill>
                  <a:schemeClr val="tx1"/>
                </a:solidFill>
              </a:rPr>
              <a:t>The tax on the supply has been </a:t>
            </a:r>
            <a:r>
              <a:rPr lang="en-IN" sz="2400" b="1" dirty="0">
                <a:solidFill>
                  <a:schemeClr val="tx1"/>
                </a:solidFill>
              </a:rPr>
              <a:t>paid to the Government</a:t>
            </a:r>
            <a:r>
              <a:rPr lang="en-IN" sz="2400" dirty="0">
                <a:solidFill>
                  <a:schemeClr val="tx1"/>
                </a:solidFill>
              </a:rPr>
              <a:t>;</a:t>
            </a:r>
          </a:p>
          <a:p>
            <a:pPr>
              <a:buFont typeface="Wingdings" panose="05000000000000000000" pitchFamily="2" charset="2"/>
              <a:buChar char="Ø"/>
            </a:pPr>
            <a:r>
              <a:rPr lang="en-IN" sz="2400" dirty="0">
                <a:solidFill>
                  <a:schemeClr val="tx1"/>
                </a:solidFill>
              </a:rPr>
              <a:t>The claimant has </a:t>
            </a:r>
            <a:r>
              <a:rPr lang="en-IN" sz="2400" b="1" dirty="0">
                <a:solidFill>
                  <a:schemeClr val="tx1"/>
                </a:solidFill>
              </a:rPr>
              <a:t>declared the details in his GSTR-2;</a:t>
            </a:r>
          </a:p>
          <a:p>
            <a:pPr>
              <a:buFont typeface="Wingdings" panose="05000000000000000000" pitchFamily="2" charset="2"/>
              <a:buChar char="Ø"/>
            </a:pPr>
            <a:r>
              <a:rPr lang="en-IN" sz="2400" dirty="0">
                <a:solidFill>
                  <a:schemeClr val="tx1"/>
                </a:solidFill>
              </a:rPr>
              <a:t>The claimant has </a:t>
            </a:r>
            <a:r>
              <a:rPr lang="en-IN" sz="2400" b="1" dirty="0">
                <a:solidFill>
                  <a:schemeClr val="tx1"/>
                </a:solidFill>
              </a:rPr>
              <a:t>furnished his GSTR-3</a:t>
            </a:r>
            <a:r>
              <a:rPr lang="en-IN" sz="2400" dirty="0">
                <a:solidFill>
                  <a:schemeClr val="tx1"/>
                </a:solidFill>
              </a:rPr>
              <a:t>.</a:t>
            </a:r>
          </a:p>
        </p:txBody>
      </p:sp>
      <p:sp>
        <p:nvSpPr>
          <p:cNvPr id="5" name="Rectangle 4"/>
          <p:cNvSpPr/>
          <p:nvPr/>
        </p:nvSpPr>
        <p:spPr>
          <a:xfrm>
            <a:off x="685800" y="5845005"/>
            <a:ext cx="7885144" cy="707886"/>
          </a:xfrm>
          <a:prstGeom prst="rect">
            <a:avLst/>
          </a:prstGeom>
        </p:spPr>
        <p:txBody>
          <a:bodyPr wrap="square">
            <a:spAutoFit/>
          </a:bodyPr>
          <a:lstStyle/>
          <a:p>
            <a:r>
              <a:rPr lang="en-IN" sz="2000" i="1" dirty="0"/>
              <a:t>* Where supplier delivers goods to a person on the direction of an another person, goods are deemed to be received by such other person</a:t>
            </a:r>
          </a:p>
        </p:txBody>
      </p:sp>
    </p:spTree>
    <p:extLst>
      <p:ext uri="{BB962C8B-B14F-4D97-AF65-F5344CB8AC3E}">
        <p14:creationId xmlns:p14="http://schemas.microsoft.com/office/powerpoint/2010/main" val="2247528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 Additional Conditions</a:t>
            </a:r>
          </a:p>
        </p:txBody>
      </p:sp>
      <p:sp>
        <p:nvSpPr>
          <p:cNvPr id="2" name="Content Placeholder 1"/>
          <p:cNvSpPr>
            <a:spLocks noGrp="1"/>
          </p:cNvSpPr>
          <p:nvPr>
            <p:ph idx="1"/>
          </p:nvPr>
        </p:nvSpPr>
        <p:spPr>
          <a:xfrm>
            <a:off x="581191" y="2362473"/>
            <a:ext cx="8240080" cy="3630795"/>
          </a:xfrm>
        </p:spPr>
        <p:txBody>
          <a:bodyPr>
            <a:noAutofit/>
          </a:bodyPr>
          <a:lstStyle/>
          <a:p>
            <a:pPr>
              <a:buFont typeface="Wingdings" panose="05000000000000000000" pitchFamily="2" charset="2"/>
              <a:buChar char="Ø"/>
            </a:pPr>
            <a:r>
              <a:rPr lang="en-IN" sz="2400" dirty="0">
                <a:solidFill>
                  <a:schemeClr val="tx1"/>
                </a:solidFill>
              </a:rPr>
              <a:t>In case of goods received in lots/ instalments, ITC only on receipt of the </a:t>
            </a:r>
            <a:r>
              <a:rPr lang="en-IN" sz="2400" b="1" dirty="0">
                <a:solidFill>
                  <a:schemeClr val="tx1"/>
                </a:solidFill>
              </a:rPr>
              <a:t>last lot/ instalment</a:t>
            </a:r>
            <a:r>
              <a:rPr lang="en-IN" sz="2400" dirty="0">
                <a:solidFill>
                  <a:schemeClr val="tx1"/>
                </a:solidFill>
              </a:rPr>
              <a:t>;</a:t>
            </a:r>
          </a:p>
          <a:p>
            <a:pPr>
              <a:buFont typeface="Wingdings" panose="05000000000000000000" pitchFamily="2" charset="2"/>
              <a:buChar char="Ø"/>
            </a:pPr>
            <a:r>
              <a:rPr lang="en-IN" sz="2400" dirty="0">
                <a:solidFill>
                  <a:schemeClr val="tx1"/>
                </a:solidFill>
              </a:rPr>
              <a:t>If consideration + tax not paid to supplier within </a:t>
            </a:r>
            <a:r>
              <a:rPr lang="en-IN" sz="2400" b="1" dirty="0">
                <a:solidFill>
                  <a:schemeClr val="tx1"/>
                </a:solidFill>
              </a:rPr>
              <a:t>180 days </a:t>
            </a:r>
            <a:r>
              <a:rPr lang="en-IN" sz="2400" dirty="0">
                <a:solidFill>
                  <a:schemeClr val="tx1"/>
                </a:solidFill>
              </a:rPr>
              <a:t>from date of invoice:</a:t>
            </a:r>
          </a:p>
          <a:p>
            <a:pPr lvl="1">
              <a:spcBef>
                <a:spcPts val="0"/>
              </a:spcBef>
              <a:buFont typeface="Wingdings" panose="05000000000000000000" pitchFamily="2" charset="2"/>
              <a:buChar char="v"/>
            </a:pPr>
            <a:r>
              <a:rPr lang="en-IN" sz="2200" dirty="0">
                <a:solidFill>
                  <a:schemeClr val="tx1"/>
                </a:solidFill>
              </a:rPr>
              <a:t>Declare details of such goods/ services in GSTR-2 of such subsequent month (after 180 days of inward supply);</a:t>
            </a:r>
          </a:p>
          <a:p>
            <a:pPr lvl="1">
              <a:spcBef>
                <a:spcPts val="0"/>
              </a:spcBef>
              <a:buFont typeface="Wingdings" panose="05000000000000000000" pitchFamily="2" charset="2"/>
              <a:buChar char="v"/>
            </a:pPr>
            <a:r>
              <a:rPr lang="en-IN" sz="2200" dirty="0">
                <a:solidFill>
                  <a:schemeClr val="tx1"/>
                </a:solidFill>
              </a:rPr>
              <a:t>Pay </a:t>
            </a:r>
            <a:r>
              <a:rPr lang="en-IN" sz="2200" b="1" dirty="0">
                <a:solidFill>
                  <a:schemeClr val="tx1"/>
                </a:solidFill>
              </a:rPr>
              <a:t>tax </a:t>
            </a:r>
            <a:r>
              <a:rPr lang="en-IN" sz="2200" dirty="0">
                <a:solidFill>
                  <a:schemeClr val="tx1"/>
                </a:solidFill>
              </a:rPr>
              <a:t>(equal to ITC availed)</a:t>
            </a:r>
            <a:r>
              <a:rPr lang="en-IN" sz="2200" b="1" dirty="0">
                <a:solidFill>
                  <a:schemeClr val="tx1"/>
                </a:solidFill>
              </a:rPr>
              <a:t> + interest </a:t>
            </a:r>
            <a:r>
              <a:rPr lang="en-IN" sz="2200" dirty="0">
                <a:solidFill>
                  <a:schemeClr val="tx1"/>
                </a:solidFill>
              </a:rPr>
              <a:t>on the same.</a:t>
            </a:r>
          </a:p>
          <a:p>
            <a:pPr>
              <a:spcBef>
                <a:spcPts val="600"/>
              </a:spcBef>
              <a:buFont typeface="Wingdings" panose="05000000000000000000" pitchFamily="2" charset="2"/>
              <a:buChar char="Ø"/>
            </a:pPr>
            <a:r>
              <a:rPr lang="en-IN" sz="2400" b="1" u="sng" dirty="0">
                <a:solidFill>
                  <a:schemeClr val="tx1"/>
                </a:solidFill>
              </a:rPr>
              <a:t>No ITC where: </a:t>
            </a:r>
          </a:p>
          <a:p>
            <a:pPr lvl="1">
              <a:spcBef>
                <a:spcPts val="0"/>
              </a:spcBef>
              <a:buFont typeface="Wingdings" panose="05000000000000000000" pitchFamily="2" charset="2"/>
              <a:buChar char="Ø"/>
            </a:pPr>
            <a:r>
              <a:rPr lang="en-IN" sz="2200" dirty="0">
                <a:solidFill>
                  <a:schemeClr val="tx1"/>
                </a:solidFill>
              </a:rPr>
              <a:t>“Tax paid” is in pursuance of any </a:t>
            </a:r>
            <a:r>
              <a:rPr lang="en-IN" sz="2200" b="1" dirty="0">
                <a:solidFill>
                  <a:schemeClr val="tx1"/>
                </a:solidFill>
              </a:rPr>
              <a:t>demand order on account of fraud</a:t>
            </a:r>
            <a:r>
              <a:rPr lang="en-IN" sz="2200" dirty="0">
                <a:solidFill>
                  <a:schemeClr val="tx1"/>
                </a:solidFill>
              </a:rPr>
              <a:t>, wilful misstatement or suppression of facts;</a:t>
            </a:r>
          </a:p>
          <a:p>
            <a:pPr lvl="1">
              <a:spcBef>
                <a:spcPts val="0"/>
              </a:spcBef>
              <a:buFont typeface="Wingdings" panose="05000000000000000000" pitchFamily="2" charset="2"/>
              <a:buChar char="Ø"/>
            </a:pPr>
            <a:r>
              <a:rPr lang="en-IN" sz="2200" b="1" dirty="0">
                <a:solidFill>
                  <a:schemeClr val="tx1"/>
                </a:solidFill>
              </a:rPr>
              <a:t>Depreciation</a:t>
            </a:r>
            <a:r>
              <a:rPr lang="en-IN" sz="2200" dirty="0">
                <a:solidFill>
                  <a:schemeClr val="tx1"/>
                </a:solidFill>
              </a:rPr>
              <a:t> under Income Tax law claimed on tax component.</a:t>
            </a:r>
          </a:p>
        </p:txBody>
      </p:sp>
    </p:spTree>
    <p:extLst>
      <p:ext uri="{BB962C8B-B14F-4D97-AF65-F5344CB8AC3E}">
        <p14:creationId xmlns:p14="http://schemas.microsoft.com/office/powerpoint/2010/main" val="652389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ITC – tax paying documents</a:t>
            </a:r>
          </a:p>
        </p:txBody>
      </p:sp>
      <p:sp>
        <p:nvSpPr>
          <p:cNvPr id="2" name="Content Placeholder 1"/>
          <p:cNvSpPr>
            <a:spLocks noGrp="1"/>
          </p:cNvSpPr>
          <p:nvPr>
            <p:ph idx="1"/>
          </p:nvPr>
        </p:nvSpPr>
        <p:spPr>
          <a:xfrm>
            <a:off x="581192" y="2106980"/>
            <a:ext cx="7989752" cy="2760855"/>
          </a:xfrm>
        </p:spPr>
        <p:txBody>
          <a:bodyPr>
            <a:noAutofit/>
          </a:bodyPr>
          <a:lstStyle/>
          <a:p>
            <a:pPr>
              <a:buFont typeface="Wingdings" panose="05000000000000000000" pitchFamily="2" charset="2"/>
              <a:buChar char="Ø"/>
            </a:pPr>
            <a:r>
              <a:rPr lang="en-IN" sz="2400" dirty="0">
                <a:solidFill>
                  <a:schemeClr val="tx1"/>
                </a:solidFill>
              </a:rPr>
              <a:t>Tax invoice issued by the supplier u/s 31; </a:t>
            </a:r>
          </a:p>
          <a:p>
            <a:pPr>
              <a:buFont typeface="Wingdings" panose="05000000000000000000" pitchFamily="2" charset="2"/>
              <a:buChar char="Ø"/>
            </a:pPr>
            <a:r>
              <a:rPr lang="en-IN" sz="2400" dirty="0">
                <a:solidFill>
                  <a:schemeClr val="tx1"/>
                </a:solidFill>
              </a:rPr>
              <a:t>Debit note issued by a supplier u/s 34;</a:t>
            </a:r>
          </a:p>
          <a:p>
            <a:pPr>
              <a:buFont typeface="Wingdings" panose="05000000000000000000" pitchFamily="2" charset="2"/>
              <a:buChar char="Ø"/>
            </a:pPr>
            <a:r>
              <a:rPr lang="en-IN" sz="2400" dirty="0">
                <a:solidFill>
                  <a:schemeClr val="tx1"/>
                </a:solidFill>
              </a:rPr>
              <a:t>Bill of entry; </a:t>
            </a:r>
          </a:p>
          <a:p>
            <a:pPr>
              <a:buFont typeface="Wingdings" panose="05000000000000000000" pitchFamily="2" charset="2"/>
              <a:buChar char="Ø"/>
            </a:pPr>
            <a:r>
              <a:rPr lang="en-IN" sz="2400" dirty="0">
                <a:solidFill>
                  <a:schemeClr val="tx1"/>
                </a:solidFill>
              </a:rPr>
              <a:t>Invoice raised by recipient u/s 31(3)(f) in case of inward supplies from unregistered suppliers; </a:t>
            </a:r>
          </a:p>
          <a:p>
            <a:pPr>
              <a:buFont typeface="Wingdings" panose="05000000000000000000" pitchFamily="2" charset="2"/>
              <a:buChar char="Ø"/>
            </a:pPr>
            <a:r>
              <a:rPr lang="en-IN" sz="2400" dirty="0">
                <a:solidFill>
                  <a:schemeClr val="tx1"/>
                </a:solidFill>
              </a:rPr>
              <a:t>ISD invoice issued by the ISD.</a:t>
            </a:r>
          </a:p>
        </p:txBody>
      </p:sp>
      <p:sp>
        <p:nvSpPr>
          <p:cNvPr id="3" name="Rectangle 2"/>
          <p:cNvSpPr/>
          <p:nvPr/>
        </p:nvSpPr>
        <p:spPr>
          <a:xfrm>
            <a:off x="927848" y="5188821"/>
            <a:ext cx="7535520" cy="1323439"/>
          </a:xfrm>
          <a:prstGeom prst="rect">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r>
              <a:rPr lang="en-IN" sz="2000" dirty="0">
                <a:latin typeface="+mj-lt"/>
              </a:rPr>
              <a:t>Claim in relation to an </a:t>
            </a:r>
            <a:r>
              <a:rPr lang="en-IN" sz="2000" b="1" u="sng" dirty="0">
                <a:latin typeface="+mj-lt"/>
              </a:rPr>
              <a:t>invoice/ debit note</a:t>
            </a:r>
            <a:r>
              <a:rPr lang="en-IN" sz="2000" b="1" dirty="0">
                <a:latin typeface="+mj-lt"/>
              </a:rPr>
              <a:t> </a:t>
            </a:r>
            <a:r>
              <a:rPr lang="en-IN" sz="2000" dirty="0">
                <a:latin typeface="+mj-lt"/>
              </a:rPr>
              <a:t>to be made latest by:</a:t>
            </a:r>
          </a:p>
          <a:p>
            <a:pPr marL="285750" indent="-285750">
              <a:buFont typeface="Arial" panose="020B0604020202020204" pitchFamily="34" charset="0"/>
              <a:buChar char="•"/>
            </a:pPr>
            <a:r>
              <a:rPr lang="en-IN" sz="2000" b="1" dirty="0">
                <a:latin typeface="+mj-lt"/>
              </a:rPr>
              <a:t>20</a:t>
            </a:r>
            <a:r>
              <a:rPr lang="en-IN" sz="2000" b="1" baseline="30000" dirty="0">
                <a:latin typeface="+mj-lt"/>
              </a:rPr>
              <a:t>th</a:t>
            </a:r>
            <a:r>
              <a:rPr lang="en-IN" sz="2000" b="1" dirty="0">
                <a:latin typeface="+mj-lt"/>
              </a:rPr>
              <a:t> October </a:t>
            </a:r>
            <a:r>
              <a:rPr lang="en-IN" sz="2000" dirty="0">
                <a:latin typeface="+mj-lt"/>
              </a:rPr>
              <a:t>of FY following the FY to which the </a:t>
            </a:r>
            <a:r>
              <a:rPr lang="en-IN" sz="2000" b="1" u="sng" dirty="0">
                <a:latin typeface="+mj-lt"/>
              </a:rPr>
              <a:t>invoice</a:t>
            </a:r>
            <a:r>
              <a:rPr lang="en-IN" sz="2000" dirty="0">
                <a:latin typeface="+mj-lt"/>
              </a:rPr>
              <a:t> for supply pertains; or </a:t>
            </a:r>
          </a:p>
          <a:p>
            <a:pPr marL="285750" indent="-285750">
              <a:buFont typeface="Arial" panose="020B0604020202020204" pitchFamily="34" charset="0"/>
              <a:buChar char="•"/>
            </a:pPr>
            <a:r>
              <a:rPr lang="en-IN" sz="2000" dirty="0">
                <a:latin typeface="+mj-lt"/>
              </a:rPr>
              <a:t>Date of furnishing the </a:t>
            </a:r>
            <a:r>
              <a:rPr lang="en-IN" sz="2000" b="1" dirty="0">
                <a:latin typeface="+mj-lt"/>
              </a:rPr>
              <a:t>Annual Return </a:t>
            </a:r>
            <a:r>
              <a:rPr lang="en-IN" sz="2000" i="1" dirty="0">
                <a:latin typeface="+mj-lt"/>
              </a:rPr>
              <a:t>if furnished prior to 20</a:t>
            </a:r>
            <a:r>
              <a:rPr lang="en-IN" sz="2000" i="1" baseline="30000" dirty="0">
                <a:latin typeface="+mj-lt"/>
              </a:rPr>
              <a:t>th</a:t>
            </a:r>
            <a:r>
              <a:rPr lang="en-IN" sz="2000" i="1" dirty="0">
                <a:latin typeface="+mj-lt"/>
              </a:rPr>
              <a:t> Oct</a:t>
            </a:r>
            <a:r>
              <a:rPr lang="en-IN" sz="2000" dirty="0">
                <a:latin typeface="+mj-lt"/>
              </a:rPr>
              <a:t>.</a:t>
            </a:r>
          </a:p>
        </p:txBody>
      </p:sp>
    </p:spTree>
    <p:extLst>
      <p:ext uri="{BB962C8B-B14F-4D97-AF65-F5344CB8AC3E}">
        <p14:creationId xmlns:p14="http://schemas.microsoft.com/office/powerpoint/2010/main" val="39831221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Meaning of ‘</a:t>
            </a:r>
            <a:r>
              <a:rPr lang="en-IN" sz="3600" b="1" i="1" dirty="0"/>
              <a:t>tax actually paid</a:t>
            </a:r>
            <a:r>
              <a:rPr lang="en-IN" sz="3600" dirty="0"/>
              <a:t>’</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0343456"/>
              </p:ext>
            </p:extLst>
          </p:nvPr>
        </p:nvGraphicFramePr>
        <p:xfrm>
          <a:off x="581025" y="1990164"/>
          <a:ext cx="7989888" cy="44913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 name="Group 1"/>
          <p:cNvGrpSpPr/>
          <p:nvPr/>
        </p:nvGrpSpPr>
        <p:grpSpPr>
          <a:xfrm>
            <a:off x="4854390" y="5593976"/>
            <a:ext cx="1358151" cy="793376"/>
            <a:chOff x="4854390" y="5351930"/>
            <a:chExt cx="1358151" cy="793376"/>
          </a:xfrm>
        </p:grpSpPr>
        <p:sp>
          <p:nvSpPr>
            <p:cNvPr id="7" name="Rounded Rectangle 6"/>
            <p:cNvSpPr/>
            <p:nvPr/>
          </p:nvSpPr>
          <p:spPr>
            <a:xfrm>
              <a:off x="5056094" y="5499849"/>
              <a:ext cx="1156447" cy="6454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i="1" dirty="0"/>
                <a:t>SGST</a:t>
              </a:r>
            </a:p>
          </p:txBody>
        </p:sp>
        <p:sp>
          <p:nvSpPr>
            <p:cNvPr id="9" name="Multiply 8"/>
            <p:cNvSpPr/>
            <p:nvPr/>
          </p:nvSpPr>
          <p:spPr>
            <a:xfrm>
              <a:off x="4854390" y="5351930"/>
              <a:ext cx="349624" cy="40341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3" name="Group 2"/>
          <p:cNvGrpSpPr/>
          <p:nvPr/>
        </p:nvGrpSpPr>
        <p:grpSpPr>
          <a:xfrm>
            <a:off x="6983504" y="5611906"/>
            <a:ext cx="1411939" cy="779929"/>
            <a:chOff x="6983504" y="5369860"/>
            <a:chExt cx="1411939" cy="779929"/>
          </a:xfrm>
        </p:grpSpPr>
        <p:sp>
          <p:nvSpPr>
            <p:cNvPr id="8" name="Rounded Rectangle 7"/>
            <p:cNvSpPr/>
            <p:nvPr/>
          </p:nvSpPr>
          <p:spPr>
            <a:xfrm>
              <a:off x="7238996" y="5504332"/>
              <a:ext cx="1156447" cy="6454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000" b="1" i="1" dirty="0"/>
                <a:t>CGST</a:t>
              </a:r>
            </a:p>
          </p:txBody>
        </p:sp>
        <p:sp>
          <p:nvSpPr>
            <p:cNvPr id="10" name="Multiply 9"/>
            <p:cNvSpPr/>
            <p:nvPr/>
          </p:nvSpPr>
          <p:spPr>
            <a:xfrm>
              <a:off x="6983504" y="5369860"/>
              <a:ext cx="349624" cy="403412"/>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11" name="Straight Connector 3"/>
          <p:cNvSpPr/>
          <p:nvPr/>
        </p:nvSpPr>
        <p:spPr>
          <a:xfrm>
            <a:off x="5467574" y="5343574"/>
            <a:ext cx="91440" cy="357919"/>
          </a:xfrm>
          <a:custGeom>
            <a:avLst/>
            <a:gdLst/>
            <a:ahLst/>
            <a:cxnLst/>
            <a:rect l="0" t="0" r="0" b="0"/>
            <a:pathLst>
              <a:path>
                <a:moveTo>
                  <a:pt x="45720" y="0"/>
                </a:moveTo>
                <a:lnTo>
                  <a:pt x="45720" y="35791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Straight Connector 3"/>
          <p:cNvSpPr/>
          <p:nvPr/>
        </p:nvSpPr>
        <p:spPr>
          <a:xfrm>
            <a:off x="7811845" y="5348057"/>
            <a:ext cx="91440" cy="357919"/>
          </a:xfrm>
          <a:custGeom>
            <a:avLst/>
            <a:gdLst/>
            <a:ahLst/>
            <a:cxnLst/>
            <a:rect l="0" t="0" r="0" b="0"/>
            <a:pathLst>
              <a:path>
                <a:moveTo>
                  <a:pt x="45720" y="0"/>
                </a:moveTo>
                <a:lnTo>
                  <a:pt x="45720" y="357919"/>
                </a:lnTo>
              </a:path>
            </a:pathLst>
          </a:custGeom>
          <a:noFill/>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40315032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Blocked credits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13603571"/>
              </p:ext>
            </p:extLst>
          </p:nvPr>
        </p:nvGraphicFramePr>
        <p:xfrm>
          <a:off x="581025" y="1956618"/>
          <a:ext cx="7989888" cy="47489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5008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Blocked credits		 			</a:t>
            </a:r>
            <a:r>
              <a:rPr lang="en-IN" sz="3600" dirty="0">
                <a:solidFill>
                  <a:schemeClr val="bg2"/>
                </a:solidFill>
              </a:rPr>
              <a:t>Sec 17(5)(</a:t>
            </a:r>
            <a:r>
              <a:rPr lang="en-IN" sz="3600" cap="none" dirty="0">
                <a:solidFill>
                  <a:schemeClr val="bg2"/>
                </a:solidFill>
              </a:rPr>
              <a:t>b</a:t>
            </a:r>
            <a:r>
              <a:rPr lang="en-IN" sz="3600" dirty="0">
                <a:solidFill>
                  <a:schemeClr val="bg2"/>
                </a:solidFill>
              </a:rPr>
              <a: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43639523"/>
              </p:ext>
            </p:extLst>
          </p:nvPr>
        </p:nvGraphicFramePr>
        <p:xfrm>
          <a:off x="581025" y="1896034"/>
          <a:ext cx="7989888" cy="47871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29869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IN" sz="3600" dirty="0"/>
              <a:t>Blocked credits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08420618"/>
              </p:ext>
            </p:extLst>
          </p:nvPr>
        </p:nvGraphicFramePr>
        <p:xfrm>
          <a:off x="581025" y="1896035"/>
          <a:ext cx="7989888" cy="4450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97896542"/>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465359"/>
      </a:accent1>
      <a:accent2>
        <a:srgbClr val="ED8428"/>
      </a:accent2>
      <a:accent3>
        <a:srgbClr val="E6C46D"/>
      </a:accent3>
      <a:accent4>
        <a:srgbClr val="969FA7"/>
      </a:accent4>
      <a:accent5>
        <a:srgbClr val="A9C37C"/>
      </a:accent5>
      <a:accent6>
        <a:srgbClr val="5A8071"/>
      </a:accent6>
      <a:hlink>
        <a:srgbClr val="828282"/>
      </a:hlink>
      <a:folHlink>
        <a:srgbClr val="A5A5A5"/>
      </a:folHlink>
    </a:clrScheme>
    <a:fontScheme name="Dividend">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Dividend" id="{9697A71B-4AB7-4A1A-BD5B-BB2D22835B57}" vid="{5D8C9649-FBE1-4B5B-8258-8A170F9843AD}"/>
    </a:ext>
  </a:extLst>
</a:theme>
</file>

<file path=docProps/app.xml><?xml version="1.0" encoding="utf-8"?>
<Properties xmlns="http://schemas.openxmlformats.org/officeDocument/2006/extended-properties" xmlns:vt="http://schemas.openxmlformats.org/officeDocument/2006/docPropsVTypes">
  <Template>TM03457464[[fn=Dividend]]</Template>
  <TotalTime>1680</TotalTime>
  <Words>2093</Words>
  <Application>Microsoft Office PowerPoint</Application>
  <PresentationFormat>On-screen Show (4:3)</PresentationFormat>
  <Paragraphs>238</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Dividend</vt:lpstr>
      <vt:lpstr>Input TAX CREDIT</vt:lpstr>
      <vt:lpstr>Input Tax Credit (ITC) - Eligibility</vt:lpstr>
      <vt:lpstr>ITC – Entitling conditions</vt:lpstr>
      <vt:lpstr>ITC – Additional Conditions</vt:lpstr>
      <vt:lpstr>ITC – tax paying documents</vt:lpstr>
      <vt:lpstr>Meaning of ‘tax actually paid’</vt:lpstr>
      <vt:lpstr>Blocked credits</vt:lpstr>
      <vt:lpstr>Blocked credits      Sec 17(5)(b)</vt:lpstr>
      <vt:lpstr>Blocked credits</vt:lpstr>
      <vt:lpstr>ITC Restrictions</vt:lpstr>
      <vt:lpstr>Special provisions in relation to banking &amp; Financial companies</vt:lpstr>
      <vt:lpstr>ITC eligibility in Special caseS</vt:lpstr>
      <vt:lpstr>ITC eligibility in Special cases</vt:lpstr>
      <vt:lpstr>ITC eligibility in Special cases</vt:lpstr>
      <vt:lpstr>ITC – change in the constitution</vt:lpstr>
      <vt:lpstr>Reversal of input tax credit</vt:lpstr>
      <vt:lpstr>Amount payable in case of Supply of cG &amp; PM$</vt:lpstr>
      <vt:lpstr>Job work</vt:lpstr>
      <vt:lpstr>Job work</vt:lpstr>
      <vt:lpstr>Input service distributor(isd)</vt:lpstr>
      <vt:lpstr>Input service distributor</vt:lpstr>
      <vt:lpstr>Input service distributor</vt:lpstr>
      <vt:lpstr>Input service distributor</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Input TAX CREDIT</dc:title>
  <dc:creator>Meghana</dc:creator>
  <cp:lastModifiedBy>Admin</cp:lastModifiedBy>
  <cp:revision>143</cp:revision>
  <dcterms:created xsi:type="dcterms:W3CDTF">2017-04-25T04:31:04Z</dcterms:created>
  <dcterms:modified xsi:type="dcterms:W3CDTF">2017-05-18T12:30:23Z</dcterms:modified>
</cp:coreProperties>
</file>